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147479088" r:id="rId3"/>
    <p:sldId id="2147479095" r:id="rId4"/>
    <p:sldId id="2147479096" r:id="rId5"/>
    <p:sldId id="2147479148" r:id="rId6"/>
    <p:sldId id="2147479151" r:id="rId7"/>
    <p:sldId id="2147479149" r:id="rId8"/>
    <p:sldId id="2147479152" r:id="rId9"/>
    <p:sldId id="2147479153" r:id="rId10"/>
    <p:sldId id="2147479150"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A3972E-17FD-F763-8E18-F4A22CDF3A19}" v="71" dt="2024-11-05T22:22:56.700"/>
    <p1510:client id="{B7FFD58C-054F-1E86-038F-E58E1E81328B}" v="273" dt="2024-11-06T00:24:11.996"/>
    <p1510:client id="{ED6E1FF4-5C1E-A216-28EC-6555D611D988}" v="466" dt="2024-11-06T01:33:05.75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RUIZ CAMACHO" userId="S::simon.ruiz_camacho@uao.edu.co::36c66fa6-baae-4d64-a14e-0b02aa52f9f3" providerId="AD" clId="Web-{ED6E1FF4-5C1E-A216-28EC-6555D611D988}"/>
    <pc:docChg chg="addSld modSld sldOrd">
      <pc:chgData name="SIMON RUIZ CAMACHO" userId="S::simon.ruiz_camacho@uao.edu.co::36c66fa6-baae-4d64-a14e-0b02aa52f9f3" providerId="AD" clId="Web-{ED6E1FF4-5C1E-A216-28EC-6555D611D988}" dt="2024-11-06T01:33:05.754" v="297"/>
      <pc:docMkLst>
        <pc:docMk/>
      </pc:docMkLst>
      <pc:sldChg chg="addSp delSp modSp">
        <pc:chgData name="SIMON RUIZ CAMACHO" userId="S::simon.ruiz_camacho@uao.edu.co::36c66fa6-baae-4d64-a14e-0b02aa52f9f3" providerId="AD" clId="Web-{ED6E1FF4-5C1E-A216-28EC-6555D611D988}" dt="2024-11-06T00:27:25.982" v="275" actId="1076"/>
        <pc:sldMkLst>
          <pc:docMk/>
          <pc:sldMk cId="1945485366" sldId="2147479149"/>
        </pc:sldMkLst>
        <pc:spChg chg="add del mod">
          <ac:chgData name="SIMON RUIZ CAMACHO" userId="S::simon.ruiz_camacho@uao.edu.co::36c66fa6-baae-4d64-a14e-0b02aa52f9f3" providerId="AD" clId="Web-{ED6E1FF4-5C1E-A216-28EC-6555D611D988}" dt="2024-11-05T23:34:15.783" v="5"/>
          <ac:spMkLst>
            <pc:docMk/>
            <pc:sldMk cId="1945485366" sldId="2147479149"/>
            <ac:spMk id="2" creationId="{3D733C3F-96F9-A53C-AC99-FFFA9C197CD3}"/>
          </ac:spMkLst>
        </pc:spChg>
        <pc:spChg chg="del">
          <ac:chgData name="SIMON RUIZ CAMACHO" userId="S::simon.ruiz_camacho@uao.edu.co::36c66fa6-baae-4d64-a14e-0b02aa52f9f3" providerId="AD" clId="Web-{ED6E1FF4-5C1E-A216-28EC-6555D611D988}" dt="2024-11-06T00:24:18.743" v="244"/>
          <ac:spMkLst>
            <pc:docMk/>
            <pc:sldMk cId="1945485366" sldId="2147479149"/>
            <ac:spMk id="3" creationId="{5C500F27-1F75-760E-D2D8-27F0F486C16A}"/>
          </ac:spMkLst>
        </pc:spChg>
        <pc:spChg chg="mod">
          <ac:chgData name="SIMON RUIZ CAMACHO" userId="S::simon.ruiz_camacho@uao.edu.co::36c66fa6-baae-4d64-a14e-0b02aa52f9f3" providerId="AD" clId="Web-{ED6E1FF4-5C1E-A216-28EC-6555D611D988}" dt="2024-11-06T00:24:22.478" v="245" actId="1076"/>
          <ac:spMkLst>
            <pc:docMk/>
            <pc:sldMk cId="1945485366" sldId="2147479149"/>
            <ac:spMk id="4" creationId="{D954D1E3-2CEC-9BB0-95A7-50D279D31580}"/>
          </ac:spMkLst>
        </pc:spChg>
        <pc:spChg chg="add mod">
          <ac:chgData name="SIMON RUIZ CAMACHO" userId="S::simon.ruiz_camacho@uao.edu.co::36c66fa6-baae-4d64-a14e-0b02aa52f9f3" providerId="AD" clId="Web-{ED6E1FF4-5C1E-A216-28EC-6555D611D988}" dt="2024-11-06T00:25:10.463" v="270" actId="20577"/>
          <ac:spMkLst>
            <pc:docMk/>
            <pc:sldMk cId="1945485366" sldId="2147479149"/>
            <ac:spMk id="5" creationId="{831D44A0-3212-55BE-D2A8-19CB94473386}"/>
          </ac:spMkLst>
        </pc:spChg>
        <pc:spChg chg="add mod">
          <ac:chgData name="SIMON RUIZ CAMACHO" userId="S::simon.ruiz_camacho@uao.edu.co::36c66fa6-baae-4d64-a14e-0b02aa52f9f3" providerId="AD" clId="Web-{ED6E1FF4-5C1E-A216-28EC-6555D611D988}" dt="2024-11-06T00:19:00.703" v="165" actId="20577"/>
          <ac:spMkLst>
            <pc:docMk/>
            <pc:sldMk cId="1945485366" sldId="2147479149"/>
            <ac:spMk id="9" creationId="{639575A3-597E-573A-6ABF-C9447DFE72A7}"/>
          </ac:spMkLst>
        </pc:spChg>
        <pc:picChg chg="del mod">
          <ac:chgData name="SIMON RUIZ CAMACHO" userId="S::simon.ruiz_camacho@uao.edu.co::36c66fa6-baae-4d64-a14e-0b02aa52f9f3" providerId="AD" clId="Web-{ED6E1FF4-5C1E-A216-28EC-6555D611D988}" dt="2024-11-06T00:19:49.813" v="178"/>
          <ac:picMkLst>
            <pc:docMk/>
            <pc:sldMk cId="1945485366" sldId="2147479149"/>
            <ac:picMk id="2" creationId="{46565C42-E34D-EB7F-4DCF-6767A744BE4D}"/>
          </ac:picMkLst>
        </pc:picChg>
        <pc:picChg chg="mod">
          <ac:chgData name="SIMON RUIZ CAMACHO" userId="S::simon.ruiz_camacho@uao.edu.co::36c66fa6-baae-4d64-a14e-0b02aa52f9f3" providerId="AD" clId="Web-{ED6E1FF4-5C1E-A216-28EC-6555D611D988}" dt="2024-11-05T23:16:30.747" v="1" actId="1076"/>
          <ac:picMkLst>
            <pc:docMk/>
            <pc:sldMk cId="1945485366" sldId="2147479149"/>
            <ac:picMk id="5" creationId="{26D78ED8-0B4E-9B34-E1CA-09268FB16801}"/>
          </ac:picMkLst>
        </pc:picChg>
        <pc:picChg chg="add del mod">
          <ac:chgData name="SIMON RUIZ CAMACHO" userId="S::simon.ruiz_camacho@uao.edu.co::36c66fa6-baae-4d64-a14e-0b02aa52f9f3" providerId="AD" clId="Web-{ED6E1FF4-5C1E-A216-28EC-6555D611D988}" dt="2024-11-06T00:19:48.829" v="177"/>
          <ac:picMkLst>
            <pc:docMk/>
            <pc:sldMk cId="1945485366" sldId="2147479149"/>
            <ac:picMk id="6" creationId="{E5EF9076-CFC1-4CB1-5E56-7E459B58C031}"/>
          </ac:picMkLst>
        </pc:picChg>
        <pc:picChg chg="add del mod">
          <ac:chgData name="SIMON RUIZ CAMACHO" userId="S::simon.ruiz_camacho@uao.edu.co::36c66fa6-baae-4d64-a14e-0b02aa52f9f3" providerId="AD" clId="Web-{ED6E1FF4-5C1E-A216-28EC-6555D611D988}" dt="2024-11-06T00:20:46.909" v="188"/>
          <ac:picMkLst>
            <pc:docMk/>
            <pc:sldMk cId="1945485366" sldId="2147479149"/>
            <ac:picMk id="7" creationId="{250357B3-5836-61ED-5C1E-02FFB7DC9B78}"/>
          </ac:picMkLst>
        </pc:picChg>
        <pc:picChg chg="del mod">
          <ac:chgData name="SIMON RUIZ CAMACHO" userId="S::simon.ruiz_camacho@uao.edu.co::36c66fa6-baae-4d64-a14e-0b02aa52f9f3" providerId="AD" clId="Web-{ED6E1FF4-5C1E-A216-28EC-6555D611D988}" dt="2024-11-06T00:27:13.107" v="271"/>
          <ac:picMkLst>
            <pc:docMk/>
            <pc:sldMk cId="1945485366" sldId="2147479149"/>
            <ac:picMk id="8" creationId="{301718C9-493D-22F0-9265-7901EBB649A4}"/>
          </ac:picMkLst>
        </pc:picChg>
        <pc:picChg chg="del">
          <ac:chgData name="SIMON RUIZ CAMACHO" userId="S::simon.ruiz_camacho@uao.edu.co::36c66fa6-baae-4d64-a14e-0b02aa52f9f3" providerId="AD" clId="Web-{ED6E1FF4-5C1E-A216-28EC-6555D611D988}" dt="2024-11-05T23:35:59.602" v="24"/>
          <ac:picMkLst>
            <pc:docMk/>
            <pc:sldMk cId="1945485366" sldId="2147479149"/>
            <ac:picMk id="8" creationId="{5CF67BEF-2C34-26BC-DAAD-4622A433E0B3}"/>
          </ac:picMkLst>
        </pc:picChg>
        <pc:picChg chg="add del mod">
          <ac:chgData name="SIMON RUIZ CAMACHO" userId="S::simon.ruiz_camacho@uao.edu.co::36c66fa6-baae-4d64-a14e-0b02aa52f9f3" providerId="AD" clId="Web-{ED6E1FF4-5C1E-A216-28EC-6555D611D988}" dt="2024-11-06T00:19:39.501" v="174"/>
          <ac:picMkLst>
            <pc:docMk/>
            <pc:sldMk cId="1945485366" sldId="2147479149"/>
            <ac:picMk id="10" creationId="{96C15D97-5040-C4C3-6A52-2596A6D6327A}"/>
          </ac:picMkLst>
        </pc:picChg>
        <pc:picChg chg="add del mod">
          <ac:chgData name="SIMON RUIZ CAMACHO" userId="S::simon.ruiz_camacho@uao.edu.co::36c66fa6-baae-4d64-a14e-0b02aa52f9f3" providerId="AD" clId="Web-{ED6E1FF4-5C1E-A216-28EC-6555D611D988}" dt="2024-11-06T00:20:20.830" v="183"/>
          <ac:picMkLst>
            <pc:docMk/>
            <pc:sldMk cId="1945485366" sldId="2147479149"/>
            <ac:picMk id="13" creationId="{1D718BE1-0707-C341-5EBF-ED280CB6F112}"/>
          </ac:picMkLst>
        </pc:picChg>
        <pc:picChg chg="add mod">
          <ac:chgData name="SIMON RUIZ CAMACHO" userId="S::simon.ruiz_camacho@uao.edu.co::36c66fa6-baae-4d64-a14e-0b02aa52f9f3" providerId="AD" clId="Web-{ED6E1FF4-5C1E-A216-28EC-6555D611D988}" dt="2024-11-06T00:20:30.893" v="187" actId="1076"/>
          <ac:picMkLst>
            <pc:docMk/>
            <pc:sldMk cId="1945485366" sldId="2147479149"/>
            <ac:picMk id="14" creationId="{C98ACE28-0C37-2B23-9328-A3E1213C84CA}"/>
          </ac:picMkLst>
        </pc:picChg>
        <pc:picChg chg="add mod">
          <ac:chgData name="SIMON RUIZ CAMACHO" userId="S::simon.ruiz_camacho@uao.edu.co::36c66fa6-baae-4d64-a14e-0b02aa52f9f3" providerId="AD" clId="Web-{ED6E1FF4-5C1E-A216-28EC-6555D611D988}" dt="2024-11-06T00:20:58.612" v="191" actId="14100"/>
          <ac:picMkLst>
            <pc:docMk/>
            <pc:sldMk cId="1945485366" sldId="2147479149"/>
            <ac:picMk id="15" creationId="{D3ECD450-B331-720F-1F0D-386F61041069}"/>
          </ac:picMkLst>
        </pc:picChg>
        <pc:picChg chg="add mod">
          <ac:chgData name="SIMON RUIZ CAMACHO" userId="S::simon.ruiz_camacho@uao.edu.co::36c66fa6-baae-4d64-a14e-0b02aa52f9f3" providerId="AD" clId="Web-{ED6E1FF4-5C1E-A216-28EC-6555D611D988}" dt="2024-11-06T00:21:42.020" v="196" actId="1076"/>
          <ac:picMkLst>
            <pc:docMk/>
            <pc:sldMk cId="1945485366" sldId="2147479149"/>
            <ac:picMk id="16" creationId="{E67EA920-3EF7-D5EE-8961-17EB75587191}"/>
          </ac:picMkLst>
        </pc:picChg>
        <pc:picChg chg="add mod">
          <ac:chgData name="SIMON RUIZ CAMACHO" userId="S::simon.ruiz_camacho@uao.edu.co::36c66fa6-baae-4d64-a14e-0b02aa52f9f3" providerId="AD" clId="Web-{ED6E1FF4-5C1E-A216-28EC-6555D611D988}" dt="2024-11-06T00:27:25.982" v="275" actId="1076"/>
          <ac:picMkLst>
            <pc:docMk/>
            <pc:sldMk cId="1945485366" sldId="2147479149"/>
            <ac:picMk id="17" creationId="{72CCAE2B-13D6-2A66-B6FF-5F912A2A0926}"/>
          </ac:picMkLst>
        </pc:picChg>
      </pc:sldChg>
      <pc:sldChg chg="addSp delSp modSp add ord replId">
        <pc:chgData name="SIMON RUIZ CAMACHO" userId="S::simon.ruiz_camacho@uao.edu.co::36c66fa6-baae-4d64-a14e-0b02aa52f9f3" providerId="AD" clId="Web-{ED6E1FF4-5C1E-A216-28EC-6555D611D988}" dt="2024-11-06T01:33:05.754" v="297"/>
        <pc:sldMkLst>
          <pc:docMk/>
          <pc:sldMk cId="2351627177" sldId="2147479151"/>
        </pc:sldMkLst>
        <pc:spChg chg="add mod">
          <ac:chgData name="SIMON RUIZ CAMACHO" userId="S::simon.ruiz_camacho@uao.edu.co::36c66fa6-baae-4d64-a14e-0b02aa52f9f3" providerId="AD" clId="Web-{ED6E1FF4-5C1E-A216-28EC-6555D611D988}" dt="2024-11-06T01:33:01.426" v="296"/>
          <ac:spMkLst>
            <pc:docMk/>
            <pc:sldMk cId="2351627177" sldId="2147479151"/>
            <ac:spMk id="4" creationId="{356A3EBD-08F0-FD67-40DD-3FCF79A38A14}"/>
          </ac:spMkLst>
        </pc:spChg>
        <pc:spChg chg="del">
          <ac:chgData name="SIMON RUIZ CAMACHO" userId="S::simon.ruiz_camacho@uao.edu.co::36c66fa6-baae-4d64-a14e-0b02aa52f9f3" providerId="AD" clId="Web-{ED6E1FF4-5C1E-A216-28EC-6555D611D988}" dt="2024-11-06T00:24:13.009" v="243"/>
          <ac:spMkLst>
            <pc:docMk/>
            <pc:sldMk cId="2351627177" sldId="2147479151"/>
            <ac:spMk id="4" creationId="{D954D1E3-2CEC-9BB0-95A7-50D279D31580}"/>
          </ac:spMkLst>
        </pc:spChg>
        <pc:spChg chg="del mod">
          <ac:chgData name="SIMON RUIZ CAMACHO" userId="S::simon.ruiz_camacho@uao.edu.co::36c66fa6-baae-4d64-a14e-0b02aa52f9f3" providerId="AD" clId="Web-{ED6E1FF4-5C1E-A216-28EC-6555D611D988}" dt="2024-11-06T00:24:13.009" v="242"/>
          <ac:spMkLst>
            <pc:docMk/>
            <pc:sldMk cId="2351627177" sldId="2147479151"/>
            <ac:spMk id="5" creationId="{831D44A0-3212-55BE-D2A8-19CB94473386}"/>
          </ac:spMkLst>
        </pc:spChg>
        <pc:spChg chg="add">
          <ac:chgData name="SIMON RUIZ CAMACHO" userId="S::simon.ruiz_camacho@uao.edu.co::36c66fa6-baae-4d64-a14e-0b02aa52f9f3" providerId="AD" clId="Web-{ED6E1FF4-5C1E-A216-28EC-6555D611D988}" dt="2024-11-06T01:33:05.754" v="297"/>
          <ac:spMkLst>
            <pc:docMk/>
            <pc:sldMk cId="2351627177" sldId="2147479151"/>
            <ac:spMk id="5" creationId="{FA95BF62-6C65-5135-1021-DBFF8C66979E}"/>
          </ac:spMkLst>
        </pc:spChg>
        <pc:spChg chg="del">
          <ac:chgData name="SIMON RUIZ CAMACHO" userId="S::simon.ruiz_camacho@uao.edu.co::36c66fa6-baae-4d64-a14e-0b02aa52f9f3" providerId="AD" clId="Web-{ED6E1FF4-5C1E-A216-28EC-6555D611D988}" dt="2024-11-06T00:10:42.298" v="78"/>
          <ac:spMkLst>
            <pc:docMk/>
            <pc:sldMk cId="2351627177" sldId="2147479151"/>
            <ac:spMk id="9" creationId="{639575A3-597E-573A-6ABF-C9447DFE72A7}"/>
          </ac:spMkLst>
        </pc:spChg>
        <pc:spChg chg="mod">
          <ac:chgData name="SIMON RUIZ CAMACHO" userId="S::simon.ruiz_camacho@uao.edu.co::36c66fa6-baae-4d64-a14e-0b02aa52f9f3" providerId="AD" clId="Web-{ED6E1FF4-5C1E-A216-28EC-6555D611D988}" dt="2024-11-06T01:31:09.439" v="276" actId="1076"/>
          <ac:spMkLst>
            <pc:docMk/>
            <pc:sldMk cId="2351627177" sldId="2147479151"/>
            <ac:spMk id="11" creationId="{87A73B34-630B-5587-C6C9-405ED268C06A}"/>
          </ac:spMkLst>
        </pc:spChg>
        <pc:picChg chg="add mod">
          <ac:chgData name="SIMON RUIZ CAMACHO" userId="S::simon.ruiz_camacho@uao.edu.co::36c66fa6-baae-4d64-a14e-0b02aa52f9f3" providerId="AD" clId="Web-{ED6E1FF4-5C1E-A216-28EC-6555D611D988}" dt="2024-11-06T01:31:50.159" v="288" actId="1076"/>
          <ac:picMkLst>
            <pc:docMk/>
            <pc:sldMk cId="2351627177" sldId="2147479151"/>
            <ac:picMk id="2" creationId="{1BB80E7A-4C42-DBE2-CBF2-DCD08909F0D7}"/>
          </ac:picMkLst>
        </pc:picChg>
        <pc:picChg chg="del">
          <ac:chgData name="SIMON RUIZ CAMACHO" userId="S::simon.ruiz_camacho@uao.edu.co::36c66fa6-baae-4d64-a14e-0b02aa52f9f3" providerId="AD" clId="Web-{ED6E1FF4-5C1E-A216-28EC-6555D611D988}" dt="2024-11-06T00:10:39.126" v="77"/>
          <ac:picMkLst>
            <pc:docMk/>
            <pc:sldMk cId="2351627177" sldId="2147479151"/>
            <ac:picMk id="2" creationId="{46565C42-E34D-EB7F-4DCF-6767A744BE4D}"/>
          </ac:picMkLst>
        </pc:picChg>
        <pc:picChg chg="del">
          <ac:chgData name="SIMON RUIZ CAMACHO" userId="S::simon.ruiz_camacho@uao.edu.co::36c66fa6-baae-4d64-a14e-0b02aa52f9f3" providerId="AD" clId="Web-{ED6E1FF4-5C1E-A216-28EC-6555D611D988}" dt="2024-11-06T00:10:38.720" v="76"/>
          <ac:picMkLst>
            <pc:docMk/>
            <pc:sldMk cId="2351627177" sldId="2147479151"/>
            <ac:picMk id="6" creationId="{E5EF9076-CFC1-4CB1-5E56-7E459B58C031}"/>
          </ac:picMkLst>
        </pc:picChg>
        <pc:picChg chg="del">
          <ac:chgData name="SIMON RUIZ CAMACHO" userId="S::simon.ruiz_camacho@uao.edu.co::36c66fa6-baae-4d64-a14e-0b02aa52f9f3" providerId="AD" clId="Web-{ED6E1FF4-5C1E-A216-28EC-6555D611D988}" dt="2024-11-06T00:10:37.892" v="74"/>
          <ac:picMkLst>
            <pc:docMk/>
            <pc:sldMk cId="2351627177" sldId="2147479151"/>
            <ac:picMk id="7" creationId="{250357B3-5836-61ED-5C1E-02FFB7DC9B78}"/>
          </ac:picMkLst>
        </pc:picChg>
        <pc:picChg chg="del">
          <ac:chgData name="SIMON RUIZ CAMACHO" userId="S::simon.ruiz_camacho@uao.edu.co::36c66fa6-baae-4d64-a14e-0b02aa52f9f3" providerId="AD" clId="Web-{ED6E1FF4-5C1E-A216-28EC-6555D611D988}" dt="2024-11-06T00:10:38.251" v="75"/>
          <ac:picMkLst>
            <pc:docMk/>
            <pc:sldMk cId="2351627177" sldId="2147479151"/>
            <ac:picMk id="8" creationId="{301718C9-493D-22F0-9265-7901EBB649A4}"/>
          </ac:picMkLst>
        </pc:picChg>
        <pc:picChg chg="add del mod">
          <ac:chgData name="SIMON RUIZ CAMACHO" userId="S::simon.ruiz_camacho@uao.edu.co::36c66fa6-baae-4d64-a14e-0b02aa52f9f3" providerId="AD" clId="Web-{ED6E1FF4-5C1E-A216-28EC-6555D611D988}" dt="2024-11-06T00:12:28.551" v="120"/>
          <ac:picMkLst>
            <pc:docMk/>
            <pc:sldMk cId="2351627177" sldId="2147479151"/>
            <ac:picMk id="10" creationId="{FBAA8C63-63B0-04FD-DB5A-EA4AF5F27F5A}"/>
          </ac:picMkLst>
        </pc:picChg>
        <pc:picChg chg="add mod">
          <ac:chgData name="SIMON RUIZ CAMACHO" userId="S::simon.ruiz_camacho@uao.edu.co::36c66fa6-baae-4d64-a14e-0b02aa52f9f3" providerId="AD" clId="Web-{ED6E1FF4-5C1E-A216-28EC-6555D611D988}" dt="2024-11-06T01:31:32.830" v="280" actId="1076"/>
          <ac:picMkLst>
            <pc:docMk/>
            <pc:sldMk cId="2351627177" sldId="2147479151"/>
            <ac:picMk id="13" creationId="{414272C4-ACC4-48D8-6CBE-063758F7F833}"/>
          </ac:picMkLst>
        </pc:picChg>
        <pc:picChg chg="add mod">
          <ac:chgData name="SIMON RUIZ CAMACHO" userId="S::simon.ruiz_camacho@uao.edu.co::36c66fa6-baae-4d64-a14e-0b02aa52f9f3" providerId="AD" clId="Web-{ED6E1FF4-5C1E-A216-28EC-6555D611D988}" dt="2024-11-06T01:31:45.815" v="286" actId="1076"/>
          <ac:picMkLst>
            <pc:docMk/>
            <pc:sldMk cId="2351627177" sldId="2147479151"/>
            <ac:picMk id="14" creationId="{26836D9E-4356-E542-E1FB-7353132B5CB6}"/>
          </ac:picMkLst>
        </pc:picChg>
      </pc:sldChg>
      <pc:sldChg chg="delSp modSp add replId">
        <pc:chgData name="SIMON RUIZ CAMACHO" userId="S::simon.ruiz_camacho@uao.edu.co::36c66fa6-baae-4d64-a14e-0b02aa52f9f3" providerId="AD" clId="Web-{ED6E1FF4-5C1E-A216-28EC-6555D611D988}" dt="2024-11-06T00:24:30.056" v="248" actId="1076"/>
        <pc:sldMkLst>
          <pc:docMk/>
          <pc:sldMk cId="3935999926" sldId="2147479152"/>
        </pc:sldMkLst>
        <pc:spChg chg="del">
          <ac:chgData name="SIMON RUIZ CAMACHO" userId="S::simon.ruiz_camacho@uao.edu.co::36c66fa6-baae-4d64-a14e-0b02aa52f9f3" providerId="AD" clId="Web-{ED6E1FF4-5C1E-A216-28EC-6555D611D988}" dt="2024-11-06T00:24:27.243" v="247"/>
          <ac:spMkLst>
            <pc:docMk/>
            <pc:sldMk cId="3935999926" sldId="2147479152"/>
            <ac:spMk id="3" creationId="{5C500F27-1F75-760E-D2D8-27F0F486C16A}"/>
          </ac:spMkLst>
        </pc:spChg>
        <pc:spChg chg="del">
          <ac:chgData name="SIMON RUIZ CAMACHO" userId="S::simon.ruiz_camacho@uao.edu.co::36c66fa6-baae-4d64-a14e-0b02aa52f9f3" providerId="AD" clId="Web-{ED6E1FF4-5C1E-A216-28EC-6555D611D988}" dt="2024-11-06T00:24:27.243" v="246"/>
          <ac:spMkLst>
            <pc:docMk/>
            <pc:sldMk cId="3935999926" sldId="2147479152"/>
            <ac:spMk id="4" creationId="{D954D1E3-2CEC-9BB0-95A7-50D279D31580}"/>
          </ac:spMkLst>
        </pc:spChg>
        <pc:spChg chg="mod">
          <ac:chgData name="SIMON RUIZ CAMACHO" userId="S::simon.ruiz_camacho@uao.edu.co::36c66fa6-baae-4d64-a14e-0b02aa52f9f3" providerId="AD" clId="Web-{ED6E1FF4-5C1E-A216-28EC-6555D611D988}" dt="2024-11-06T00:24:30.056" v="248" actId="1076"/>
          <ac:spMkLst>
            <pc:docMk/>
            <pc:sldMk cId="3935999926" sldId="2147479152"/>
            <ac:spMk id="5" creationId="{831D44A0-3212-55BE-D2A8-19CB94473386}"/>
          </ac:spMkLst>
        </pc:spChg>
        <pc:spChg chg="mod">
          <ac:chgData name="SIMON RUIZ CAMACHO" userId="S::simon.ruiz_camacho@uao.edu.co::36c66fa6-baae-4d64-a14e-0b02aa52f9f3" providerId="AD" clId="Web-{ED6E1FF4-5C1E-A216-28EC-6555D611D988}" dt="2024-11-06T00:22:34.147" v="240" actId="1076"/>
          <ac:spMkLst>
            <pc:docMk/>
            <pc:sldMk cId="3935999926" sldId="2147479152"/>
            <ac:spMk id="9" creationId="{639575A3-597E-573A-6ABF-C9447DFE72A7}"/>
          </ac:spMkLst>
        </pc:spChg>
        <pc:spChg chg="del mod">
          <ac:chgData name="SIMON RUIZ CAMACHO" userId="S::simon.ruiz_camacho@uao.edu.co::36c66fa6-baae-4d64-a14e-0b02aa52f9f3" providerId="AD" clId="Web-{ED6E1FF4-5C1E-A216-28EC-6555D611D988}" dt="2024-11-06T00:21:54.208" v="200"/>
          <ac:spMkLst>
            <pc:docMk/>
            <pc:sldMk cId="3935999926" sldId="2147479152"/>
            <ac:spMk id="11" creationId="{87A73B34-630B-5587-C6C9-405ED268C06A}"/>
          </ac:spMkLst>
        </pc:spChg>
        <pc:picChg chg="mod">
          <ac:chgData name="SIMON RUIZ CAMACHO" userId="S::simon.ruiz_camacho@uao.edu.co::36c66fa6-baae-4d64-a14e-0b02aa52f9f3" providerId="AD" clId="Web-{ED6E1FF4-5C1E-A216-28EC-6555D611D988}" dt="2024-11-06T00:22:08.458" v="208" actId="1076"/>
          <ac:picMkLst>
            <pc:docMk/>
            <pc:sldMk cId="3935999926" sldId="2147479152"/>
            <ac:picMk id="2" creationId="{46565C42-E34D-EB7F-4DCF-6767A744BE4D}"/>
          </ac:picMkLst>
        </pc:picChg>
        <pc:picChg chg="mod">
          <ac:chgData name="SIMON RUIZ CAMACHO" userId="S::simon.ruiz_camacho@uao.edu.co::36c66fa6-baae-4d64-a14e-0b02aa52f9f3" providerId="AD" clId="Web-{ED6E1FF4-5C1E-A216-28EC-6555D611D988}" dt="2024-11-06T00:22:02.521" v="203" actId="1076"/>
          <ac:picMkLst>
            <pc:docMk/>
            <pc:sldMk cId="3935999926" sldId="2147479152"/>
            <ac:picMk id="6" creationId="{E5EF9076-CFC1-4CB1-5E56-7E459B58C031}"/>
          </ac:picMkLst>
        </pc:picChg>
        <pc:picChg chg="del">
          <ac:chgData name="SIMON RUIZ CAMACHO" userId="S::simon.ruiz_camacho@uao.edu.co::36c66fa6-baae-4d64-a14e-0b02aa52f9f3" providerId="AD" clId="Web-{ED6E1FF4-5C1E-A216-28EC-6555D611D988}" dt="2024-11-06T00:21:50.771" v="197"/>
          <ac:picMkLst>
            <pc:docMk/>
            <pc:sldMk cId="3935999926" sldId="2147479152"/>
            <ac:picMk id="7" creationId="{250357B3-5836-61ED-5C1E-02FFB7DC9B78}"/>
          </ac:picMkLst>
        </pc:picChg>
        <pc:picChg chg="del">
          <ac:chgData name="SIMON RUIZ CAMACHO" userId="S::simon.ruiz_camacho@uao.edu.co::36c66fa6-baae-4d64-a14e-0b02aa52f9f3" providerId="AD" clId="Web-{ED6E1FF4-5C1E-A216-28EC-6555D611D988}" dt="2024-11-06T00:21:51.536" v="198"/>
          <ac:picMkLst>
            <pc:docMk/>
            <pc:sldMk cId="3935999926" sldId="2147479152"/>
            <ac:picMk id="8" creationId="{301718C9-493D-22F0-9265-7901EBB649A4}"/>
          </ac:picMkLst>
        </pc:picChg>
      </pc:sldChg>
    </pc:docChg>
  </pc:docChgLst>
  <pc:docChgLst>
    <pc:chgData name="JUAN PABLO CASTANO CAMPO" userId="S::juan_p.castano@uao.edu.co::e29df8a6-d1e0-454b-b857-ce4ac3d601af" providerId="AD" clId="Web-{B7FFD58C-054F-1E86-038F-E58E1E81328B}"/>
    <pc:docChg chg="addSld delSld modSld sldOrd">
      <pc:chgData name="JUAN PABLO CASTANO CAMPO" userId="S::juan_p.castano@uao.edu.co::e29df8a6-d1e0-454b-b857-ce4ac3d601af" providerId="AD" clId="Web-{B7FFD58C-054F-1E86-038F-E58E1E81328B}" dt="2024-11-06T00:24:11.996" v="234" actId="1076"/>
      <pc:docMkLst>
        <pc:docMk/>
      </pc:docMkLst>
      <pc:sldChg chg="addSp delSp modSp">
        <pc:chgData name="JUAN PABLO CASTANO CAMPO" userId="S::juan_p.castano@uao.edu.co::e29df8a6-d1e0-454b-b857-ce4ac3d601af" providerId="AD" clId="Web-{B7FFD58C-054F-1E86-038F-E58E1E81328B}" dt="2024-11-05T23:48:33.435" v="99" actId="14100"/>
        <pc:sldMkLst>
          <pc:docMk/>
          <pc:sldMk cId="1945485366" sldId="2147479149"/>
        </pc:sldMkLst>
        <pc:spChg chg="add del mod">
          <ac:chgData name="JUAN PABLO CASTANO CAMPO" userId="S::juan_p.castano@uao.edu.co::e29df8a6-d1e0-454b-b857-ce4ac3d601af" providerId="AD" clId="Web-{B7FFD58C-054F-1E86-038F-E58E1E81328B}" dt="2024-11-05T23:12:11.402" v="3"/>
          <ac:spMkLst>
            <pc:docMk/>
            <pc:sldMk cId="1945485366" sldId="2147479149"/>
            <ac:spMk id="2" creationId="{299D8E32-F06B-64B1-8835-8EE7F1F91C50}"/>
          </ac:spMkLst>
        </pc:spChg>
        <pc:spChg chg="add mod">
          <ac:chgData name="JUAN PABLO CASTANO CAMPO" userId="S::juan_p.castano@uao.edu.co::e29df8a6-d1e0-454b-b857-ce4ac3d601af" providerId="AD" clId="Web-{B7FFD58C-054F-1E86-038F-E58E1E81328B}" dt="2024-11-05T23:15:45.654" v="13" actId="1076"/>
          <ac:spMkLst>
            <pc:docMk/>
            <pc:sldMk cId="1945485366" sldId="2147479149"/>
            <ac:spMk id="3" creationId="{5C500F27-1F75-760E-D2D8-27F0F486C16A}"/>
          </ac:spMkLst>
        </pc:spChg>
        <pc:spChg chg="add mod">
          <ac:chgData name="JUAN PABLO CASTANO CAMPO" userId="S::juan_p.castano@uao.edu.co::e29df8a6-d1e0-454b-b857-ce4ac3d601af" providerId="AD" clId="Web-{B7FFD58C-054F-1E86-038F-E58E1E81328B}" dt="2024-11-05T23:15:49.092" v="14" actId="1076"/>
          <ac:spMkLst>
            <pc:docMk/>
            <pc:sldMk cId="1945485366" sldId="2147479149"/>
            <ac:spMk id="4" creationId="{D954D1E3-2CEC-9BB0-95A7-50D279D31580}"/>
          </ac:spMkLst>
        </pc:spChg>
        <pc:spChg chg="mod">
          <ac:chgData name="JUAN PABLO CASTANO CAMPO" userId="S::juan_p.castano@uao.edu.co::e29df8a6-d1e0-454b-b857-ce4ac3d601af" providerId="AD" clId="Web-{B7FFD58C-054F-1E86-038F-E58E1E81328B}" dt="2024-11-05T23:47:29.606" v="89" actId="1076"/>
          <ac:spMkLst>
            <pc:docMk/>
            <pc:sldMk cId="1945485366" sldId="2147479149"/>
            <ac:spMk id="9" creationId="{639575A3-597E-573A-6ABF-C9447DFE72A7}"/>
          </ac:spMkLst>
        </pc:spChg>
        <pc:spChg chg="add del mod">
          <ac:chgData name="JUAN PABLO CASTANO CAMPO" userId="S::juan_p.castano@uao.edu.co::e29df8a6-d1e0-454b-b857-ce4ac3d601af" providerId="AD" clId="Web-{B7FFD58C-054F-1E86-038F-E58E1E81328B}" dt="2024-11-05T23:16:55.170" v="29"/>
          <ac:spMkLst>
            <pc:docMk/>
            <pc:sldMk cId="1945485366" sldId="2147479149"/>
            <ac:spMk id="10" creationId="{DCECBB3A-D9B0-247B-6CF1-A4AD1B1955C7}"/>
          </ac:spMkLst>
        </pc:spChg>
        <pc:spChg chg="add mod">
          <ac:chgData name="JUAN PABLO CASTANO CAMPO" userId="S::juan_p.castano@uao.edu.co::e29df8a6-d1e0-454b-b857-ce4ac3d601af" providerId="AD" clId="Web-{B7FFD58C-054F-1E86-038F-E58E1E81328B}" dt="2024-11-05T23:47:29.575" v="86" actId="1076"/>
          <ac:spMkLst>
            <pc:docMk/>
            <pc:sldMk cId="1945485366" sldId="2147479149"/>
            <ac:spMk id="11" creationId="{87A73B34-630B-5587-C6C9-405ED268C06A}"/>
          </ac:spMkLst>
        </pc:spChg>
        <pc:picChg chg="add mod">
          <ac:chgData name="JUAN PABLO CASTANO CAMPO" userId="S::juan_p.castano@uao.edu.co::e29df8a6-d1e0-454b-b857-ce4ac3d601af" providerId="AD" clId="Web-{B7FFD58C-054F-1E86-038F-E58E1E81328B}" dt="2024-11-05T23:48:33.435" v="99" actId="14100"/>
          <ac:picMkLst>
            <pc:docMk/>
            <pc:sldMk cId="1945485366" sldId="2147479149"/>
            <ac:picMk id="2" creationId="{46565C42-E34D-EB7F-4DCF-6767A744BE4D}"/>
          </ac:picMkLst>
        </pc:picChg>
        <pc:picChg chg="add del mod">
          <ac:chgData name="JUAN PABLO CASTANO CAMPO" userId="S::juan_p.castano@uao.edu.co::e29df8a6-d1e0-454b-b857-ce4ac3d601af" providerId="AD" clId="Web-{B7FFD58C-054F-1E86-038F-E58E1E81328B}" dt="2024-11-05T23:16:11.123" v="19"/>
          <ac:picMkLst>
            <pc:docMk/>
            <pc:sldMk cId="1945485366" sldId="2147479149"/>
            <ac:picMk id="5" creationId="{26D78ED8-0B4E-9B34-E1CA-09268FB16801}"/>
          </ac:picMkLst>
        </pc:picChg>
        <pc:picChg chg="add del mod">
          <ac:chgData name="JUAN PABLO CASTANO CAMPO" userId="S::juan_p.castano@uao.edu.co::e29df8a6-d1e0-454b-b857-ce4ac3d601af" providerId="AD" clId="Web-{B7FFD58C-054F-1E86-038F-E58E1E81328B}" dt="2024-11-05T23:16:16.998" v="22"/>
          <ac:picMkLst>
            <pc:docMk/>
            <pc:sldMk cId="1945485366" sldId="2147479149"/>
            <ac:picMk id="6" creationId="{211CC1E3-2EAF-4709-353F-773A5FA6D754}"/>
          </ac:picMkLst>
        </pc:picChg>
        <pc:picChg chg="mod">
          <ac:chgData name="JUAN PABLO CASTANO CAMPO" userId="S::juan_p.castano@uao.edu.co::e29df8a6-d1e0-454b-b857-ce4ac3d601af" providerId="AD" clId="Web-{B7FFD58C-054F-1E86-038F-E58E1E81328B}" dt="2024-11-05T23:47:29.591" v="87" actId="1076"/>
          <ac:picMkLst>
            <pc:docMk/>
            <pc:sldMk cId="1945485366" sldId="2147479149"/>
            <ac:picMk id="6" creationId="{E5EF9076-CFC1-4CB1-5E56-7E459B58C031}"/>
          </ac:picMkLst>
        </pc:picChg>
        <pc:picChg chg="mod">
          <ac:chgData name="JUAN PABLO CASTANO CAMPO" userId="S::juan_p.castano@uao.edu.co::e29df8a6-d1e0-454b-b857-ce4ac3d601af" providerId="AD" clId="Web-{B7FFD58C-054F-1E86-038F-E58E1E81328B}" dt="2024-11-05T23:47:34.169" v="90" actId="14100"/>
          <ac:picMkLst>
            <pc:docMk/>
            <pc:sldMk cId="1945485366" sldId="2147479149"/>
            <ac:picMk id="7" creationId="{250357B3-5836-61ED-5C1E-02FFB7DC9B78}"/>
          </ac:picMkLst>
        </pc:picChg>
        <pc:picChg chg="del">
          <ac:chgData name="JUAN PABLO CASTANO CAMPO" userId="S::juan_p.castano@uao.edu.co::e29df8a6-d1e0-454b-b857-ce4ac3d601af" providerId="AD" clId="Web-{B7FFD58C-054F-1E86-038F-E58E1E81328B}" dt="2024-11-05T23:15:54.264" v="16"/>
          <ac:picMkLst>
            <pc:docMk/>
            <pc:sldMk cId="1945485366" sldId="2147479149"/>
            <ac:picMk id="7" creationId="{316E3408-A3D6-9DBF-DB75-675FC3D36639}"/>
          </ac:picMkLst>
        </pc:picChg>
        <pc:picChg chg="add mod">
          <ac:chgData name="JUAN PABLO CASTANO CAMPO" userId="S::juan_p.castano@uao.edu.co::e29df8a6-d1e0-454b-b857-ce4ac3d601af" providerId="AD" clId="Web-{B7FFD58C-054F-1E86-038F-E58E1E81328B}" dt="2024-11-05T23:48:17.747" v="96" actId="1076"/>
          <ac:picMkLst>
            <pc:docMk/>
            <pc:sldMk cId="1945485366" sldId="2147479149"/>
            <ac:picMk id="8" creationId="{301718C9-493D-22F0-9265-7901EBB649A4}"/>
          </ac:picMkLst>
        </pc:picChg>
        <pc:picChg chg="add mod">
          <ac:chgData name="JUAN PABLO CASTANO CAMPO" userId="S::juan_p.castano@uao.edu.co::e29df8a6-d1e0-454b-b857-ce4ac3d601af" providerId="AD" clId="Web-{B7FFD58C-054F-1E86-038F-E58E1E81328B}" dt="2024-11-05T23:18:37.562" v="53" actId="14100"/>
          <ac:picMkLst>
            <pc:docMk/>
            <pc:sldMk cId="1945485366" sldId="2147479149"/>
            <ac:picMk id="8" creationId="{5CF67BEF-2C34-26BC-DAAD-4622A433E0B3}"/>
          </ac:picMkLst>
        </pc:picChg>
      </pc:sldChg>
      <pc:sldChg chg="addSp delSp modSp ord">
        <pc:chgData name="JUAN PABLO CASTANO CAMPO" userId="S::juan_p.castano@uao.edu.co::e29df8a6-d1e0-454b-b857-ce4ac3d601af" providerId="AD" clId="Web-{B7FFD58C-054F-1E86-038F-E58E1E81328B}" dt="2024-11-06T00:24:11.996" v="234" actId="1076"/>
        <pc:sldMkLst>
          <pc:docMk/>
          <pc:sldMk cId="3316180839" sldId="2147479150"/>
        </pc:sldMkLst>
        <pc:spChg chg="add mod">
          <ac:chgData name="JUAN PABLO CASTANO CAMPO" userId="S::juan_p.castano@uao.edu.co::e29df8a6-d1e0-454b-b857-ce4ac3d601af" providerId="AD" clId="Web-{B7FFD58C-054F-1E86-038F-E58E1E81328B}" dt="2024-11-06T00:24:08.324" v="233" actId="1076"/>
          <ac:spMkLst>
            <pc:docMk/>
            <pc:sldMk cId="3316180839" sldId="2147479150"/>
            <ac:spMk id="2" creationId="{84AE7297-4617-221A-2206-B98FF29BA1E1}"/>
          </ac:spMkLst>
        </pc:spChg>
        <pc:spChg chg="add del">
          <ac:chgData name="JUAN PABLO CASTANO CAMPO" userId="S::juan_p.castano@uao.edu.co::e29df8a6-d1e0-454b-b857-ce4ac3d601af" providerId="AD" clId="Web-{B7FFD58C-054F-1E86-038F-E58E1E81328B}" dt="2024-11-06T00:22:54.934" v="199"/>
          <ac:spMkLst>
            <pc:docMk/>
            <pc:sldMk cId="3316180839" sldId="2147479150"/>
            <ac:spMk id="3" creationId="{3F913E30-6868-1A54-7C8A-5AEA15C4B933}"/>
          </ac:spMkLst>
        </pc:spChg>
        <pc:spChg chg="add del mod">
          <ac:chgData name="JUAN PABLO CASTANO CAMPO" userId="S::juan_p.castano@uao.edu.co::e29df8a6-d1e0-454b-b857-ce4ac3d601af" providerId="AD" clId="Web-{B7FFD58C-054F-1E86-038F-E58E1E81328B}" dt="2024-11-06T00:23:01.621" v="203"/>
          <ac:spMkLst>
            <pc:docMk/>
            <pc:sldMk cId="3316180839" sldId="2147479150"/>
            <ac:spMk id="4" creationId="{5C5E3B38-3584-BB05-98F1-07F7D8F12E5E}"/>
          </ac:spMkLst>
        </pc:spChg>
        <pc:spChg chg="mod">
          <ac:chgData name="JUAN PABLO CASTANO CAMPO" userId="S::juan_p.castano@uao.edu.co::e29df8a6-d1e0-454b-b857-ce4ac3d601af" providerId="AD" clId="Web-{B7FFD58C-054F-1E86-038F-E58E1E81328B}" dt="2024-11-06T00:24:11.996" v="234" actId="1076"/>
          <ac:spMkLst>
            <pc:docMk/>
            <pc:sldMk cId="3316180839" sldId="2147479150"/>
            <ac:spMk id="12" creationId="{54DF7E05-A3FD-6FD6-D0F6-6F8CF6C9EC76}"/>
          </ac:spMkLst>
        </pc:spChg>
      </pc:sldChg>
      <pc:sldChg chg="modSp add replId">
        <pc:chgData name="JUAN PABLO CASTANO CAMPO" userId="S::juan_p.castano@uao.edu.co::e29df8a6-d1e0-454b-b857-ce4ac3d601af" providerId="AD" clId="Web-{B7FFD58C-054F-1E86-038F-E58E1E81328B}" dt="2024-11-06T00:22:04.934" v="131" actId="1076"/>
        <pc:sldMkLst>
          <pc:docMk/>
          <pc:sldMk cId="2898392011" sldId="2147479153"/>
        </pc:sldMkLst>
        <pc:spChg chg="mod">
          <ac:chgData name="JUAN PABLO CASTANO CAMPO" userId="S::juan_p.castano@uao.edu.co::e29df8a6-d1e0-454b-b857-ce4ac3d601af" providerId="AD" clId="Web-{B7FFD58C-054F-1E86-038F-E58E1E81328B}" dt="2024-11-06T00:22:04.934" v="131" actId="1076"/>
          <ac:spMkLst>
            <pc:docMk/>
            <pc:sldMk cId="2898392011" sldId="2147479153"/>
            <ac:spMk id="12" creationId="{54DF7E05-A3FD-6FD6-D0F6-6F8CF6C9EC76}"/>
          </ac:spMkLst>
        </pc:spChg>
      </pc:sldChg>
      <pc:sldChg chg="modSp new del">
        <pc:chgData name="JUAN PABLO CASTANO CAMPO" userId="S::juan_p.castano@uao.edu.co::e29df8a6-d1e0-454b-b857-ce4ac3d601af" providerId="AD" clId="Web-{B7FFD58C-054F-1E86-038F-E58E1E81328B}" dt="2024-11-06T00:21:39.669" v="108"/>
        <pc:sldMkLst>
          <pc:docMk/>
          <pc:sldMk cId="4237866016" sldId="2147479153"/>
        </pc:sldMkLst>
        <pc:spChg chg="mod">
          <ac:chgData name="JUAN PABLO CASTANO CAMPO" userId="S::juan_p.castano@uao.edu.co::e29df8a6-d1e0-454b-b857-ce4ac3d601af" providerId="AD" clId="Web-{B7FFD58C-054F-1E86-038F-E58E1E81328B}" dt="2024-11-06T00:21:37.653" v="107" actId="20577"/>
          <ac:spMkLst>
            <pc:docMk/>
            <pc:sldMk cId="4237866016" sldId="2147479153"/>
            <ac:spMk id="2" creationId="{8A2C606A-869E-E1F7-5EA6-D2159FFF20E6}"/>
          </ac:spMkLst>
        </pc:spChg>
      </pc:sldChg>
    </pc:docChg>
  </pc:docChgLst>
  <pc:docChgLst>
    <pc:chgData name="JUAN PABLO CASTANO CAMPO" userId="S::juan_p.castano@uao.edu.co::e29df8a6-d1e0-454b-b857-ce4ac3d601af" providerId="AD" clId="Web-{44A3972E-17FD-F763-8E18-F4A22CDF3A19}"/>
    <pc:docChg chg="modSld">
      <pc:chgData name="JUAN PABLO CASTANO CAMPO" userId="S::juan_p.castano@uao.edu.co::e29df8a6-d1e0-454b-b857-ce4ac3d601af" providerId="AD" clId="Web-{44A3972E-17FD-F763-8E18-F4A22CDF3A19}" dt="2024-11-05T22:22:56.700" v="63"/>
      <pc:docMkLst>
        <pc:docMk/>
      </pc:docMkLst>
      <pc:sldChg chg="addSp delSp modSp">
        <pc:chgData name="JUAN PABLO CASTANO CAMPO" userId="S::juan_p.castano@uao.edu.co::e29df8a6-d1e0-454b-b857-ce4ac3d601af" providerId="AD" clId="Web-{44A3972E-17FD-F763-8E18-F4A22CDF3A19}" dt="2024-11-05T21:59:14.692" v="11" actId="1076"/>
        <pc:sldMkLst>
          <pc:docMk/>
          <pc:sldMk cId="3292718761" sldId="2147479088"/>
        </pc:sldMkLst>
        <pc:picChg chg="add mod modCrop">
          <ac:chgData name="JUAN PABLO CASTANO CAMPO" userId="S::juan_p.castano@uao.edu.co::e29df8a6-d1e0-454b-b857-ce4ac3d601af" providerId="AD" clId="Web-{44A3972E-17FD-F763-8E18-F4A22CDF3A19}" dt="2024-11-05T21:59:14.692" v="11" actId="1076"/>
          <ac:picMkLst>
            <pc:docMk/>
            <pc:sldMk cId="3292718761" sldId="2147479088"/>
            <ac:picMk id="5" creationId="{4E4CEBDE-FFFA-A5A0-209A-204A886FB613}"/>
          </ac:picMkLst>
        </pc:picChg>
        <pc:picChg chg="del">
          <ac:chgData name="JUAN PABLO CASTANO CAMPO" userId="S::juan_p.castano@uao.edu.co::e29df8a6-d1e0-454b-b857-ce4ac3d601af" providerId="AD" clId="Web-{44A3972E-17FD-F763-8E18-F4A22CDF3A19}" dt="2024-11-05T21:58:37.504" v="1"/>
          <ac:picMkLst>
            <pc:docMk/>
            <pc:sldMk cId="3292718761" sldId="2147479088"/>
            <ac:picMk id="10" creationId="{C742AA7B-7EEC-A2B4-CDAD-D75698420D5A}"/>
          </ac:picMkLst>
        </pc:picChg>
      </pc:sldChg>
      <pc:sldChg chg="addSp delSp modSp">
        <pc:chgData name="JUAN PABLO CASTANO CAMPO" userId="S::juan_p.castano@uao.edu.co::e29df8a6-d1e0-454b-b857-ce4ac3d601af" providerId="AD" clId="Web-{44A3972E-17FD-F763-8E18-F4A22CDF3A19}" dt="2024-11-05T22:07:33.241" v="52" actId="1076"/>
        <pc:sldMkLst>
          <pc:docMk/>
          <pc:sldMk cId="975706364" sldId="2147479096"/>
        </pc:sldMkLst>
        <pc:spChg chg="add del mod">
          <ac:chgData name="JUAN PABLO CASTANO CAMPO" userId="S::juan_p.castano@uao.edu.co::e29df8a6-d1e0-454b-b857-ce4ac3d601af" providerId="AD" clId="Web-{44A3972E-17FD-F763-8E18-F4A22CDF3A19}" dt="2024-11-05T22:02:14.271" v="33"/>
          <ac:spMkLst>
            <pc:docMk/>
            <pc:sldMk cId="975706364" sldId="2147479096"/>
            <ac:spMk id="7" creationId="{197AC148-1A77-9EE5-C8D0-8A2F3F249C1E}"/>
          </ac:spMkLst>
        </pc:spChg>
        <pc:spChg chg="del mod">
          <ac:chgData name="JUAN PABLO CASTANO CAMPO" userId="S::juan_p.castano@uao.edu.co::e29df8a6-d1e0-454b-b857-ce4ac3d601af" providerId="AD" clId="Web-{44A3972E-17FD-F763-8E18-F4A22CDF3A19}" dt="2024-11-05T22:02:01.271" v="29"/>
          <ac:spMkLst>
            <pc:docMk/>
            <pc:sldMk cId="975706364" sldId="2147479096"/>
            <ac:spMk id="10" creationId="{59891CB1-BE9D-5B5B-29E4-F27DEAF8DAD9}"/>
          </ac:spMkLst>
        </pc:spChg>
        <pc:picChg chg="del">
          <ac:chgData name="JUAN PABLO CASTANO CAMPO" userId="S::juan_p.castano@uao.edu.co::e29df8a6-d1e0-454b-b857-ce4ac3d601af" providerId="AD" clId="Web-{44A3972E-17FD-F763-8E18-F4A22CDF3A19}" dt="2024-11-05T22:05:10.475" v="43"/>
          <ac:picMkLst>
            <pc:docMk/>
            <pc:sldMk cId="975706364" sldId="2147479096"/>
            <ac:picMk id="3" creationId="{17F69A06-DB4E-4BAB-36DB-52CBE88D7595}"/>
          </ac:picMkLst>
        </pc:picChg>
        <pc:picChg chg="add del">
          <ac:chgData name="JUAN PABLO CASTANO CAMPO" userId="S::juan_p.castano@uao.edu.co::e29df8a6-d1e0-454b-b857-ce4ac3d601af" providerId="AD" clId="Web-{44A3972E-17FD-F763-8E18-F4A22CDF3A19}" dt="2024-11-05T22:01:37.692" v="19"/>
          <ac:picMkLst>
            <pc:docMk/>
            <pc:sldMk cId="975706364" sldId="2147479096"/>
            <ac:picMk id="4" creationId="{DA5887A4-16AE-C62E-E2EF-882E0424442A}"/>
          </ac:picMkLst>
        </pc:picChg>
        <pc:picChg chg="add del mod">
          <ac:chgData name="JUAN PABLO CASTANO CAMPO" userId="S::juan_p.castano@uao.edu.co::e29df8a6-d1e0-454b-b857-ce4ac3d601af" providerId="AD" clId="Web-{44A3972E-17FD-F763-8E18-F4A22CDF3A19}" dt="2024-11-05T22:00:58.395" v="17"/>
          <ac:picMkLst>
            <pc:docMk/>
            <pc:sldMk cId="975706364" sldId="2147479096"/>
            <ac:picMk id="5" creationId="{4CB74837-8807-F5BD-3F49-306893C6183D}"/>
          </ac:picMkLst>
        </pc:picChg>
        <pc:picChg chg="add mod">
          <ac:chgData name="JUAN PABLO CASTANO CAMPO" userId="S::juan_p.castano@uao.edu.co::e29df8a6-d1e0-454b-b857-ce4ac3d601af" providerId="AD" clId="Web-{44A3972E-17FD-F763-8E18-F4A22CDF3A19}" dt="2024-11-05T22:04:53.162" v="40" actId="14100"/>
          <ac:picMkLst>
            <pc:docMk/>
            <pc:sldMk cId="975706364" sldId="2147479096"/>
            <ac:picMk id="6" creationId="{2C795CE1-88C0-A826-E7E5-AD883EAC6870}"/>
          </ac:picMkLst>
        </pc:picChg>
        <pc:picChg chg="add mod">
          <ac:chgData name="JUAN PABLO CASTANO CAMPO" userId="S::juan_p.castano@uao.edu.co::e29df8a6-d1e0-454b-b857-ce4ac3d601af" providerId="AD" clId="Web-{44A3972E-17FD-F763-8E18-F4A22CDF3A19}" dt="2024-11-05T22:07:33.241" v="52" actId="1076"/>
          <ac:picMkLst>
            <pc:docMk/>
            <pc:sldMk cId="975706364" sldId="2147479096"/>
            <ac:picMk id="8" creationId="{176A419D-D99F-A2B9-F261-D5F9B80C6B0E}"/>
          </ac:picMkLst>
        </pc:picChg>
        <pc:picChg chg="add del mod">
          <ac:chgData name="JUAN PABLO CASTANO CAMPO" userId="S::juan_p.castano@uao.edu.co::e29df8a6-d1e0-454b-b857-ce4ac3d601af" providerId="AD" clId="Web-{44A3972E-17FD-F763-8E18-F4A22CDF3A19}" dt="2024-11-05T22:05:37.225" v="44"/>
          <ac:picMkLst>
            <pc:docMk/>
            <pc:sldMk cId="975706364" sldId="2147479096"/>
            <ac:picMk id="9" creationId="{B635B677-BD82-D033-0B95-E437E9253453}"/>
          </ac:picMkLst>
        </pc:picChg>
        <pc:picChg chg="add mod modCrop">
          <ac:chgData name="JUAN PABLO CASTANO CAMPO" userId="S::juan_p.castano@uao.edu.co::e29df8a6-d1e0-454b-b857-ce4ac3d601af" providerId="AD" clId="Web-{44A3972E-17FD-F763-8E18-F4A22CDF3A19}" dt="2024-11-05T22:06:05.569" v="51" actId="1076"/>
          <ac:picMkLst>
            <pc:docMk/>
            <pc:sldMk cId="975706364" sldId="2147479096"/>
            <ac:picMk id="11" creationId="{BEA0F605-66B4-58D8-2B8E-73E37C241959}"/>
          </ac:picMkLst>
        </pc:picChg>
      </pc:sldChg>
      <pc:sldChg chg="addSp delSp modSp">
        <pc:chgData name="JUAN PABLO CASTANO CAMPO" userId="S::juan_p.castano@uao.edu.co::e29df8a6-d1e0-454b-b857-ce4ac3d601af" providerId="AD" clId="Web-{44A3972E-17FD-F763-8E18-F4A22CDF3A19}" dt="2024-11-05T22:22:56.700" v="63"/>
        <pc:sldMkLst>
          <pc:docMk/>
          <pc:sldMk cId="1945485366" sldId="2147479149"/>
        </pc:sldMkLst>
        <pc:spChg chg="mod">
          <ac:chgData name="JUAN PABLO CASTANO CAMPO" userId="S::juan_p.castano@uao.edu.co::e29df8a6-d1e0-454b-b857-ce4ac3d601af" providerId="AD" clId="Web-{44A3972E-17FD-F763-8E18-F4A22CDF3A19}" dt="2024-11-05T22:20:07.824" v="56" actId="1076"/>
          <ac:spMkLst>
            <pc:docMk/>
            <pc:sldMk cId="1945485366" sldId="2147479149"/>
            <ac:spMk id="12" creationId="{0429C8CD-38BD-D5D9-675A-7F36E647FAD8}"/>
          </ac:spMkLst>
        </pc:spChg>
        <pc:picChg chg="add del mod">
          <ac:chgData name="JUAN PABLO CASTANO CAMPO" userId="S::juan_p.castano@uao.edu.co::e29df8a6-d1e0-454b-b857-ce4ac3d601af" providerId="AD" clId="Web-{44A3972E-17FD-F763-8E18-F4A22CDF3A19}" dt="2024-11-05T22:22:56.700" v="63"/>
          <ac:picMkLst>
            <pc:docMk/>
            <pc:sldMk cId="1945485366" sldId="2147479149"/>
            <ac:picMk id="2" creationId="{DE248B61-C747-832C-5871-8564CB153F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19328-B65A-C744-985C-3C3483587D14}" type="datetimeFigureOut">
              <a:rPr lang="es-ES_tradnl" smtClean="0"/>
              <a:t>05/11/2024</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E939B-7D2A-8644-8593-90CC1EF27A08}" type="slidenum">
              <a:rPr lang="es-ES_tradnl" smtClean="0"/>
              <a:t>‹#›</a:t>
            </a:fld>
            <a:endParaRPr lang="es-ES_tradnl"/>
          </a:p>
        </p:txBody>
      </p:sp>
    </p:spTree>
    <p:extLst>
      <p:ext uri="{BB962C8B-B14F-4D97-AF65-F5344CB8AC3E}">
        <p14:creationId xmlns:p14="http://schemas.microsoft.com/office/powerpoint/2010/main" val="1734352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01BECD7F-AD0D-4C52-AB14-59BD1EA5BA16}" type="slidenum">
              <a:rPr lang="es-CO" smtClean="0"/>
              <a:t>2</a:t>
            </a:fld>
            <a:endParaRPr lang="es-CO"/>
          </a:p>
        </p:txBody>
      </p:sp>
    </p:spTree>
    <p:extLst>
      <p:ext uri="{BB962C8B-B14F-4D97-AF65-F5344CB8AC3E}">
        <p14:creationId xmlns:p14="http://schemas.microsoft.com/office/powerpoint/2010/main" val="2850248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89B89-4358-ED64-0233-C4E69ADAA4F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016580A-1506-0C69-A56D-C20373E3D58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330623E-3441-0596-B387-08B9C5BC7FFE}"/>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A8AFB196-87CF-FD04-DD91-BBF8092B8667}"/>
              </a:ext>
            </a:extLst>
          </p:cNvPr>
          <p:cNvSpPr>
            <a:spLocks noGrp="1"/>
          </p:cNvSpPr>
          <p:nvPr>
            <p:ph type="sldNum" sz="quarter" idx="5"/>
          </p:nvPr>
        </p:nvSpPr>
        <p:spPr/>
        <p:txBody>
          <a:bodyPr/>
          <a:lstStyle/>
          <a:p>
            <a:fld id="{01BECD7F-AD0D-4C52-AB14-59BD1EA5BA16}" type="slidenum">
              <a:rPr lang="es-CO" smtClean="0"/>
              <a:t>3</a:t>
            </a:fld>
            <a:endParaRPr lang="es-CO"/>
          </a:p>
        </p:txBody>
      </p:sp>
    </p:spTree>
    <p:extLst>
      <p:ext uri="{BB962C8B-B14F-4D97-AF65-F5344CB8AC3E}">
        <p14:creationId xmlns:p14="http://schemas.microsoft.com/office/powerpoint/2010/main" val="316917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DA07D-83EA-84AD-3999-257CE7400F1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0393747-039F-1F13-884D-0A7D44ACCD2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C26C9CC-3A8A-7F78-A83D-80F8497A48BE}"/>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29E915F5-BDE1-C42A-9187-313431171B36}"/>
              </a:ext>
            </a:extLst>
          </p:cNvPr>
          <p:cNvSpPr>
            <a:spLocks noGrp="1"/>
          </p:cNvSpPr>
          <p:nvPr>
            <p:ph type="sldNum" sz="quarter" idx="5"/>
          </p:nvPr>
        </p:nvSpPr>
        <p:spPr/>
        <p:txBody>
          <a:bodyPr/>
          <a:lstStyle/>
          <a:p>
            <a:fld id="{01BECD7F-AD0D-4C52-AB14-59BD1EA5BA16}" type="slidenum">
              <a:rPr lang="es-CO" smtClean="0"/>
              <a:t>4</a:t>
            </a:fld>
            <a:endParaRPr lang="es-CO"/>
          </a:p>
        </p:txBody>
      </p:sp>
    </p:spTree>
    <p:extLst>
      <p:ext uri="{BB962C8B-B14F-4D97-AF65-F5344CB8AC3E}">
        <p14:creationId xmlns:p14="http://schemas.microsoft.com/office/powerpoint/2010/main" val="68098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329724A1-7BE9-47E9-BCD8-1BD19029505E}" type="slidenum">
              <a:rPr lang="es-CO" smtClean="0"/>
              <a:t>5</a:t>
            </a:fld>
            <a:endParaRPr lang="es-CO"/>
          </a:p>
        </p:txBody>
      </p:sp>
    </p:spTree>
    <p:extLst>
      <p:ext uri="{BB962C8B-B14F-4D97-AF65-F5344CB8AC3E}">
        <p14:creationId xmlns:p14="http://schemas.microsoft.com/office/powerpoint/2010/main" val="3360465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772B-54AF-C0EA-1BA7-D10B292B5BA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60AB42-11B8-3279-2556-ED386BEC7E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3A88FF7-CD49-D541-AFFC-01D99FC6E51A}"/>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584D26D3-65A6-C86C-C5DB-68343D177EB0}"/>
              </a:ext>
            </a:extLst>
          </p:cNvPr>
          <p:cNvSpPr>
            <a:spLocks noGrp="1"/>
          </p:cNvSpPr>
          <p:nvPr>
            <p:ph type="sldNum" sz="quarter" idx="5"/>
          </p:nvPr>
        </p:nvSpPr>
        <p:spPr/>
        <p:txBody>
          <a:bodyPr/>
          <a:lstStyle/>
          <a:p>
            <a:fld id="{329724A1-7BE9-47E9-BCD8-1BD19029505E}" type="slidenum">
              <a:rPr lang="es-CO" smtClean="0"/>
              <a:t>6</a:t>
            </a:fld>
            <a:endParaRPr lang="es-CO"/>
          </a:p>
        </p:txBody>
      </p:sp>
    </p:spTree>
    <p:extLst>
      <p:ext uri="{BB962C8B-B14F-4D97-AF65-F5344CB8AC3E}">
        <p14:creationId xmlns:p14="http://schemas.microsoft.com/office/powerpoint/2010/main" val="2400113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772B-54AF-C0EA-1BA7-D10B292B5BA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60AB42-11B8-3279-2556-ED386BEC7E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3A88FF7-CD49-D541-AFFC-01D99FC6E51A}"/>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584D26D3-65A6-C86C-C5DB-68343D177EB0}"/>
              </a:ext>
            </a:extLst>
          </p:cNvPr>
          <p:cNvSpPr>
            <a:spLocks noGrp="1"/>
          </p:cNvSpPr>
          <p:nvPr>
            <p:ph type="sldNum" sz="quarter" idx="5"/>
          </p:nvPr>
        </p:nvSpPr>
        <p:spPr/>
        <p:txBody>
          <a:bodyPr/>
          <a:lstStyle/>
          <a:p>
            <a:fld id="{329724A1-7BE9-47E9-BCD8-1BD19029505E}" type="slidenum">
              <a:rPr lang="es-CO" smtClean="0"/>
              <a:t>7</a:t>
            </a:fld>
            <a:endParaRPr lang="es-CO"/>
          </a:p>
        </p:txBody>
      </p:sp>
    </p:spTree>
    <p:extLst>
      <p:ext uri="{BB962C8B-B14F-4D97-AF65-F5344CB8AC3E}">
        <p14:creationId xmlns:p14="http://schemas.microsoft.com/office/powerpoint/2010/main" val="3803451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E772B-54AF-C0EA-1BA7-D10B292B5BA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60AB42-11B8-3279-2556-ED386BEC7E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3A88FF7-CD49-D541-AFFC-01D99FC6E51A}"/>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584D26D3-65A6-C86C-C5DB-68343D177EB0}"/>
              </a:ext>
            </a:extLst>
          </p:cNvPr>
          <p:cNvSpPr>
            <a:spLocks noGrp="1"/>
          </p:cNvSpPr>
          <p:nvPr>
            <p:ph type="sldNum" sz="quarter" idx="5"/>
          </p:nvPr>
        </p:nvSpPr>
        <p:spPr/>
        <p:txBody>
          <a:bodyPr/>
          <a:lstStyle/>
          <a:p>
            <a:fld id="{329724A1-7BE9-47E9-BCD8-1BD19029505E}" type="slidenum">
              <a:rPr lang="es-CO" smtClean="0"/>
              <a:t>8</a:t>
            </a:fld>
            <a:endParaRPr lang="es-CO"/>
          </a:p>
        </p:txBody>
      </p:sp>
    </p:spTree>
    <p:extLst>
      <p:ext uri="{BB962C8B-B14F-4D97-AF65-F5344CB8AC3E}">
        <p14:creationId xmlns:p14="http://schemas.microsoft.com/office/powerpoint/2010/main" val="2902049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A8CE9-AA39-3BB2-AB03-EB1A529DFE0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532472-8E22-4F54-2B85-484FF92EBA7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682DB15-1124-161E-7BF7-6A9A03CA3D47}"/>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0CEA9D5C-B02A-3485-9715-9A044F6582CE}"/>
              </a:ext>
            </a:extLst>
          </p:cNvPr>
          <p:cNvSpPr>
            <a:spLocks noGrp="1"/>
          </p:cNvSpPr>
          <p:nvPr>
            <p:ph type="sldNum" sz="quarter" idx="5"/>
          </p:nvPr>
        </p:nvSpPr>
        <p:spPr/>
        <p:txBody>
          <a:bodyPr/>
          <a:lstStyle/>
          <a:p>
            <a:fld id="{329724A1-7BE9-47E9-BCD8-1BD19029505E}" type="slidenum">
              <a:rPr lang="es-CO" smtClean="0"/>
              <a:t>9</a:t>
            </a:fld>
            <a:endParaRPr lang="es-CO"/>
          </a:p>
        </p:txBody>
      </p:sp>
    </p:spTree>
    <p:extLst>
      <p:ext uri="{BB962C8B-B14F-4D97-AF65-F5344CB8AC3E}">
        <p14:creationId xmlns:p14="http://schemas.microsoft.com/office/powerpoint/2010/main" val="3324491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A8CE9-AA39-3BB2-AB03-EB1A529DFE0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532472-8E22-4F54-2B85-484FF92EBA7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682DB15-1124-161E-7BF7-6A9A03CA3D47}"/>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0CEA9D5C-B02A-3485-9715-9A044F6582CE}"/>
              </a:ext>
            </a:extLst>
          </p:cNvPr>
          <p:cNvSpPr>
            <a:spLocks noGrp="1"/>
          </p:cNvSpPr>
          <p:nvPr>
            <p:ph type="sldNum" sz="quarter" idx="5"/>
          </p:nvPr>
        </p:nvSpPr>
        <p:spPr/>
        <p:txBody>
          <a:bodyPr/>
          <a:lstStyle/>
          <a:p>
            <a:fld id="{329724A1-7BE9-47E9-BCD8-1BD19029505E}" type="slidenum">
              <a:rPr lang="es-CO" smtClean="0"/>
              <a:t>10</a:t>
            </a:fld>
            <a:endParaRPr lang="es-CO"/>
          </a:p>
        </p:txBody>
      </p:sp>
    </p:spTree>
    <p:extLst>
      <p:ext uri="{BB962C8B-B14F-4D97-AF65-F5344CB8AC3E}">
        <p14:creationId xmlns:p14="http://schemas.microsoft.com/office/powerpoint/2010/main" val="2508868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9905E4-15FC-8096-06AA-FB3087E2880B}"/>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ES_tradnl"/>
          </a:p>
        </p:txBody>
      </p:sp>
      <p:sp>
        <p:nvSpPr>
          <p:cNvPr id="3" name="Subtítulo 2">
            <a:extLst>
              <a:ext uri="{FF2B5EF4-FFF2-40B4-BE49-F238E27FC236}">
                <a16:creationId xmlns:a16="http://schemas.microsoft.com/office/drawing/2014/main" id="{4187526C-084B-1CF5-8DC5-137F6212BF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ES_tradnl"/>
          </a:p>
        </p:txBody>
      </p:sp>
      <p:sp>
        <p:nvSpPr>
          <p:cNvPr id="4" name="Marcador de fecha 3">
            <a:extLst>
              <a:ext uri="{FF2B5EF4-FFF2-40B4-BE49-F238E27FC236}">
                <a16:creationId xmlns:a16="http://schemas.microsoft.com/office/drawing/2014/main" id="{9508281D-C340-B637-4AD5-70DF5F668549}"/>
              </a:ext>
            </a:extLst>
          </p:cNvPr>
          <p:cNvSpPr>
            <a:spLocks noGrp="1"/>
          </p:cNvSpPr>
          <p:nvPr>
            <p:ph type="dt" sz="half" idx="10"/>
          </p:nvPr>
        </p:nvSpPr>
        <p:spPr/>
        <p:txBody>
          <a:bodyPr/>
          <a:lstStyle/>
          <a:p>
            <a:fld id="{8A9278DC-553D-D04D-A581-67FF5E6706E4}" type="datetimeFigureOut">
              <a:rPr lang="es-ES_tradnl" smtClean="0"/>
              <a:t>05/11/2024</a:t>
            </a:fld>
            <a:endParaRPr lang="es-ES_tradnl"/>
          </a:p>
        </p:txBody>
      </p:sp>
      <p:sp>
        <p:nvSpPr>
          <p:cNvPr id="5" name="Marcador de pie de página 4">
            <a:extLst>
              <a:ext uri="{FF2B5EF4-FFF2-40B4-BE49-F238E27FC236}">
                <a16:creationId xmlns:a16="http://schemas.microsoft.com/office/drawing/2014/main" id="{D5B414CA-3BEC-279A-8E19-8EA07FE4A477}"/>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89452503-7B3E-3BB3-CB1C-09ACB024DFC4}"/>
              </a:ext>
            </a:extLst>
          </p:cNvPr>
          <p:cNvSpPr>
            <a:spLocks noGrp="1"/>
          </p:cNvSpPr>
          <p:nvPr>
            <p:ph type="sldNum" sz="quarter" idx="12"/>
          </p:nvPr>
        </p:nvSpPr>
        <p:spPr/>
        <p:txBody>
          <a:body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448351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482967-917F-6B50-75BC-EDA9F86586F7}"/>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0B6AED0C-BD53-EBEF-B466-FFB6CD43F15A}"/>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1384F9EC-918C-0CF8-453D-8AB146939556}"/>
              </a:ext>
            </a:extLst>
          </p:cNvPr>
          <p:cNvSpPr>
            <a:spLocks noGrp="1"/>
          </p:cNvSpPr>
          <p:nvPr>
            <p:ph type="dt" sz="half" idx="10"/>
          </p:nvPr>
        </p:nvSpPr>
        <p:spPr/>
        <p:txBody>
          <a:bodyPr/>
          <a:lstStyle/>
          <a:p>
            <a:fld id="{8A9278DC-553D-D04D-A581-67FF5E6706E4}" type="datetimeFigureOut">
              <a:rPr lang="es-ES_tradnl" smtClean="0"/>
              <a:t>05/11/2024</a:t>
            </a:fld>
            <a:endParaRPr lang="es-ES_tradnl"/>
          </a:p>
        </p:txBody>
      </p:sp>
      <p:sp>
        <p:nvSpPr>
          <p:cNvPr id="5" name="Marcador de pie de página 4">
            <a:extLst>
              <a:ext uri="{FF2B5EF4-FFF2-40B4-BE49-F238E27FC236}">
                <a16:creationId xmlns:a16="http://schemas.microsoft.com/office/drawing/2014/main" id="{CE76F0F2-B526-807A-72A5-8E1ED6D5F8D6}"/>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F2820B7C-0BCA-BA8E-1717-17C63DC272DA}"/>
              </a:ext>
            </a:extLst>
          </p:cNvPr>
          <p:cNvSpPr>
            <a:spLocks noGrp="1"/>
          </p:cNvSpPr>
          <p:nvPr>
            <p:ph type="sldNum" sz="quarter" idx="12"/>
          </p:nvPr>
        </p:nvSpPr>
        <p:spPr/>
        <p:txBody>
          <a:body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119249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2E8844F-8E05-49C2-F842-22A631F0A8F2}"/>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ES_tradnl"/>
          </a:p>
        </p:txBody>
      </p:sp>
      <p:sp>
        <p:nvSpPr>
          <p:cNvPr id="3" name="Marcador de texto vertical 2">
            <a:extLst>
              <a:ext uri="{FF2B5EF4-FFF2-40B4-BE49-F238E27FC236}">
                <a16:creationId xmlns:a16="http://schemas.microsoft.com/office/drawing/2014/main" id="{56312147-8917-534C-B685-A9C3A413B290}"/>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7E02A25A-6B7D-1050-D355-CA6107966C27}"/>
              </a:ext>
            </a:extLst>
          </p:cNvPr>
          <p:cNvSpPr>
            <a:spLocks noGrp="1"/>
          </p:cNvSpPr>
          <p:nvPr>
            <p:ph type="dt" sz="half" idx="10"/>
          </p:nvPr>
        </p:nvSpPr>
        <p:spPr/>
        <p:txBody>
          <a:bodyPr/>
          <a:lstStyle/>
          <a:p>
            <a:fld id="{8A9278DC-553D-D04D-A581-67FF5E6706E4}" type="datetimeFigureOut">
              <a:rPr lang="es-ES_tradnl" smtClean="0"/>
              <a:t>05/11/2024</a:t>
            </a:fld>
            <a:endParaRPr lang="es-ES_tradnl"/>
          </a:p>
        </p:txBody>
      </p:sp>
      <p:sp>
        <p:nvSpPr>
          <p:cNvPr id="5" name="Marcador de pie de página 4">
            <a:extLst>
              <a:ext uri="{FF2B5EF4-FFF2-40B4-BE49-F238E27FC236}">
                <a16:creationId xmlns:a16="http://schemas.microsoft.com/office/drawing/2014/main" id="{58415960-B58E-7DF8-B719-8B7657D39026}"/>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1D5C0458-AC87-D669-AD5C-5D2AEDB51A9D}"/>
              </a:ext>
            </a:extLst>
          </p:cNvPr>
          <p:cNvSpPr>
            <a:spLocks noGrp="1"/>
          </p:cNvSpPr>
          <p:nvPr>
            <p:ph type="sldNum" sz="quarter" idx="12"/>
          </p:nvPr>
        </p:nvSpPr>
        <p:spPr/>
        <p:txBody>
          <a:body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3551072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191E06-0BBE-B5CF-B0D3-E3E411FF4882}"/>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B8C09140-BCF8-CE3E-4984-371E552AB0D0}"/>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4FDCA3ED-6E2E-321C-A328-CC92E07951FE}"/>
              </a:ext>
            </a:extLst>
          </p:cNvPr>
          <p:cNvSpPr>
            <a:spLocks noGrp="1"/>
          </p:cNvSpPr>
          <p:nvPr>
            <p:ph type="dt" sz="half" idx="10"/>
          </p:nvPr>
        </p:nvSpPr>
        <p:spPr/>
        <p:txBody>
          <a:bodyPr/>
          <a:lstStyle/>
          <a:p>
            <a:fld id="{8A9278DC-553D-D04D-A581-67FF5E6706E4}" type="datetimeFigureOut">
              <a:rPr lang="es-ES_tradnl" smtClean="0"/>
              <a:t>05/11/2024</a:t>
            </a:fld>
            <a:endParaRPr lang="es-ES_tradnl"/>
          </a:p>
        </p:txBody>
      </p:sp>
      <p:sp>
        <p:nvSpPr>
          <p:cNvPr id="5" name="Marcador de pie de página 4">
            <a:extLst>
              <a:ext uri="{FF2B5EF4-FFF2-40B4-BE49-F238E27FC236}">
                <a16:creationId xmlns:a16="http://schemas.microsoft.com/office/drawing/2014/main" id="{A62E6B94-A20F-B178-8CC5-9FD9DD63CA4D}"/>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5CEEBBA5-CBF0-0BC9-1127-8203D6E41818}"/>
              </a:ext>
            </a:extLst>
          </p:cNvPr>
          <p:cNvSpPr>
            <a:spLocks noGrp="1"/>
          </p:cNvSpPr>
          <p:nvPr>
            <p:ph type="sldNum" sz="quarter" idx="12"/>
          </p:nvPr>
        </p:nvSpPr>
        <p:spPr/>
        <p:txBody>
          <a:body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877333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4DAD8-3F66-ADCB-B9A6-A09C5D20C856}"/>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A460DD85-884E-F0AB-7D3F-81F991AD437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A88CDCEC-52DA-2396-F640-C23673D9D503}"/>
              </a:ext>
            </a:extLst>
          </p:cNvPr>
          <p:cNvSpPr>
            <a:spLocks noGrp="1"/>
          </p:cNvSpPr>
          <p:nvPr>
            <p:ph type="dt" sz="half" idx="10"/>
          </p:nvPr>
        </p:nvSpPr>
        <p:spPr/>
        <p:txBody>
          <a:bodyPr/>
          <a:lstStyle/>
          <a:p>
            <a:fld id="{8A9278DC-553D-D04D-A581-67FF5E6706E4}" type="datetimeFigureOut">
              <a:rPr lang="es-ES_tradnl" smtClean="0"/>
              <a:t>05/11/2024</a:t>
            </a:fld>
            <a:endParaRPr lang="es-ES_tradnl"/>
          </a:p>
        </p:txBody>
      </p:sp>
      <p:sp>
        <p:nvSpPr>
          <p:cNvPr id="5" name="Marcador de pie de página 4">
            <a:extLst>
              <a:ext uri="{FF2B5EF4-FFF2-40B4-BE49-F238E27FC236}">
                <a16:creationId xmlns:a16="http://schemas.microsoft.com/office/drawing/2014/main" id="{496AA477-3143-5261-9AAA-43F72B01FCEA}"/>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DAA9B37A-B490-4015-6C95-5646B4DE518D}"/>
              </a:ext>
            </a:extLst>
          </p:cNvPr>
          <p:cNvSpPr>
            <a:spLocks noGrp="1"/>
          </p:cNvSpPr>
          <p:nvPr>
            <p:ph type="sldNum" sz="quarter" idx="12"/>
          </p:nvPr>
        </p:nvSpPr>
        <p:spPr/>
        <p:txBody>
          <a:body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236935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F12A9C-A55C-D92D-D5CA-CF3DD0C08BFC}"/>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DAE9952D-E1FF-B0ED-D56B-B7FD30649D10}"/>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contenido 3">
            <a:extLst>
              <a:ext uri="{FF2B5EF4-FFF2-40B4-BE49-F238E27FC236}">
                <a16:creationId xmlns:a16="http://schemas.microsoft.com/office/drawing/2014/main" id="{48AF496F-A06B-05BF-C265-6B3385F3F7F5}"/>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fecha 4">
            <a:extLst>
              <a:ext uri="{FF2B5EF4-FFF2-40B4-BE49-F238E27FC236}">
                <a16:creationId xmlns:a16="http://schemas.microsoft.com/office/drawing/2014/main" id="{559D6992-BE67-856B-48BF-3524BB1C768D}"/>
              </a:ext>
            </a:extLst>
          </p:cNvPr>
          <p:cNvSpPr>
            <a:spLocks noGrp="1"/>
          </p:cNvSpPr>
          <p:nvPr>
            <p:ph type="dt" sz="half" idx="10"/>
          </p:nvPr>
        </p:nvSpPr>
        <p:spPr/>
        <p:txBody>
          <a:bodyPr/>
          <a:lstStyle/>
          <a:p>
            <a:fld id="{8A9278DC-553D-D04D-A581-67FF5E6706E4}" type="datetimeFigureOut">
              <a:rPr lang="es-ES_tradnl" smtClean="0"/>
              <a:t>05/11/2024</a:t>
            </a:fld>
            <a:endParaRPr lang="es-ES_tradnl"/>
          </a:p>
        </p:txBody>
      </p:sp>
      <p:sp>
        <p:nvSpPr>
          <p:cNvPr id="6" name="Marcador de pie de página 5">
            <a:extLst>
              <a:ext uri="{FF2B5EF4-FFF2-40B4-BE49-F238E27FC236}">
                <a16:creationId xmlns:a16="http://schemas.microsoft.com/office/drawing/2014/main" id="{7E020C51-C46C-59D3-4CD4-88D2149D6858}"/>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6C233118-B813-201E-D99A-8B334F867AB3}"/>
              </a:ext>
            </a:extLst>
          </p:cNvPr>
          <p:cNvSpPr>
            <a:spLocks noGrp="1"/>
          </p:cNvSpPr>
          <p:nvPr>
            <p:ph type="sldNum" sz="quarter" idx="12"/>
          </p:nvPr>
        </p:nvSpPr>
        <p:spPr/>
        <p:txBody>
          <a:body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792431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4EDA2-2F18-A938-89BF-4B3941533B3D}"/>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2610D8AB-F73F-F018-670A-2C64CF90EC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93C9148D-E6FA-492F-69E3-30DABDA4240B}"/>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5" name="Marcador de texto 4">
            <a:extLst>
              <a:ext uri="{FF2B5EF4-FFF2-40B4-BE49-F238E27FC236}">
                <a16:creationId xmlns:a16="http://schemas.microsoft.com/office/drawing/2014/main" id="{0F0D0188-E42E-6C80-686F-F6A8A96488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948D30B5-3B14-9E2D-2B36-32E39FE47BFD}"/>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7" name="Marcador de fecha 6">
            <a:extLst>
              <a:ext uri="{FF2B5EF4-FFF2-40B4-BE49-F238E27FC236}">
                <a16:creationId xmlns:a16="http://schemas.microsoft.com/office/drawing/2014/main" id="{7F7E1735-C0D1-A355-9F7A-8FD6B3DEAFBB}"/>
              </a:ext>
            </a:extLst>
          </p:cNvPr>
          <p:cNvSpPr>
            <a:spLocks noGrp="1"/>
          </p:cNvSpPr>
          <p:nvPr>
            <p:ph type="dt" sz="half" idx="10"/>
          </p:nvPr>
        </p:nvSpPr>
        <p:spPr/>
        <p:txBody>
          <a:bodyPr/>
          <a:lstStyle/>
          <a:p>
            <a:fld id="{8A9278DC-553D-D04D-A581-67FF5E6706E4}" type="datetimeFigureOut">
              <a:rPr lang="es-ES_tradnl" smtClean="0"/>
              <a:t>05/11/2024</a:t>
            </a:fld>
            <a:endParaRPr lang="es-ES_tradnl"/>
          </a:p>
        </p:txBody>
      </p:sp>
      <p:sp>
        <p:nvSpPr>
          <p:cNvPr id="8" name="Marcador de pie de página 7">
            <a:extLst>
              <a:ext uri="{FF2B5EF4-FFF2-40B4-BE49-F238E27FC236}">
                <a16:creationId xmlns:a16="http://schemas.microsoft.com/office/drawing/2014/main" id="{1564C247-38A0-5D59-7966-4FFCBE085258}"/>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CB8632E1-0611-C2AD-6789-EF832433C0E0}"/>
              </a:ext>
            </a:extLst>
          </p:cNvPr>
          <p:cNvSpPr>
            <a:spLocks noGrp="1"/>
          </p:cNvSpPr>
          <p:nvPr>
            <p:ph type="sldNum" sz="quarter" idx="12"/>
          </p:nvPr>
        </p:nvSpPr>
        <p:spPr/>
        <p:txBody>
          <a:body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166718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4FC030-8759-48C8-1125-13923BD7716F}"/>
              </a:ext>
            </a:extLst>
          </p:cNvPr>
          <p:cNvSpPr>
            <a:spLocks noGrp="1"/>
          </p:cNvSpPr>
          <p:nvPr>
            <p:ph type="title"/>
          </p:nvPr>
        </p:nvSpPr>
        <p:spPr/>
        <p:txBody>
          <a:bodyPr/>
          <a:lstStyle/>
          <a:p>
            <a:r>
              <a:rPr lang="es-MX"/>
              <a:t>Haz clic para modificar el estilo de título del patrón</a:t>
            </a:r>
            <a:endParaRPr lang="es-ES_tradnl"/>
          </a:p>
        </p:txBody>
      </p:sp>
      <p:sp>
        <p:nvSpPr>
          <p:cNvPr id="3" name="Marcador de fecha 2">
            <a:extLst>
              <a:ext uri="{FF2B5EF4-FFF2-40B4-BE49-F238E27FC236}">
                <a16:creationId xmlns:a16="http://schemas.microsoft.com/office/drawing/2014/main" id="{FC061EAB-F379-42A3-3A72-A020318D5C72}"/>
              </a:ext>
            </a:extLst>
          </p:cNvPr>
          <p:cNvSpPr>
            <a:spLocks noGrp="1"/>
          </p:cNvSpPr>
          <p:nvPr>
            <p:ph type="dt" sz="half" idx="10"/>
          </p:nvPr>
        </p:nvSpPr>
        <p:spPr/>
        <p:txBody>
          <a:bodyPr/>
          <a:lstStyle/>
          <a:p>
            <a:fld id="{8A9278DC-553D-D04D-A581-67FF5E6706E4}" type="datetimeFigureOut">
              <a:rPr lang="es-ES_tradnl" smtClean="0"/>
              <a:t>05/11/2024</a:t>
            </a:fld>
            <a:endParaRPr lang="es-ES_tradnl"/>
          </a:p>
        </p:txBody>
      </p:sp>
      <p:sp>
        <p:nvSpPr>
          <p:cNvPr id="4" name="Marcador de pie de página 3">
            <a:extLst>
              <a:ext uri="{FF2B5EF4-FFF2-40B4-BE49-F238E27FC236}">
                <a16:creationId xmlns:a16="http://schemas.microsoft.com/office/drawing/2014/main" id="{B1A43A98-AB69-779A-E7E4-31375D0976B0}"/>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815FDB60-AA0E-F90B-7B72-BCC5CBC05266}"/>
              </a:ext>
            </a:extLst>
          </p:cNvPr>
          <p:cNvSpPr>
            <a:spLocks noGrp="1"/>
          </p:cNvSpPr>
          <p:nvPr>
            <p:ph type="sldNum" sz="quarter" idx="12"/>
          </p:nvPr>
        </p:nvSpPr>
        <p:spPr/>
        <p:txBody>
          <a:body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1511313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2D07C79-CEA5-6CEC-9D3B-014B4A4B1BA6}"/>
              </a:ext>
            </a:extLst>
          </p:cNvPr>
          <p:cNvSpPr>
            <a:spLocks noGrp="1"/>
          </p:cNvSpPr>
          <p:nvPr>
            <p:ph type="dt" sz="half" idx="10"/>
          </p:nvPr>
        </p:nvSpPr>
        <p:spPr/>
        <p:txBody>
          <a:bodyPr/>
          <a:lstStyle/>
          <a:p>
            <a:fld id="{8A9278DC-553D-D04D-A581-67FF5E6706E4}" type="datetimeFigureOut">
              <a:rPr lang="es-ES_tradnl" smtClean="0"/>
              <a:t>05/11/2024</a:t>
            </a:fld>
            <a:endParaRPr lang="es-ES_tradnl"/>
          </a:p>
        </p:txBody>
      </p:sp>
      <p:sp>
        <p:nvSpPr>
          <p:cNvPr id="3" name="Marcador de pie de página 2">
            <a:extLst>
              <a:ext uri="{FF2B5EF4-FFF2-40B4-BE49-F238E27FC236}">
                <a16:creationId xmlns:a16="http://schemas.microsoft.com/office/drawing/2014/main" id="{F322E10D-C817-F36D-BFCA-2312DDC32C24}"/>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47039A83-CF5B-971E-C408-BAD7525E7E17}"/>
              </a:ext>
            </a:extLst>
          </p:cNvPr>
          <p:cNvSpPr>
            <a:spLocks noGrp="1"/>
          </p:cNvSpPr>
          <p:nvPr>
            <p:ph type="sldNum" sz="quarter" idx="12"/>
          </p:nvPr>
        </p:nvSpPr>
        <p:spPr/>
        <p:txBody>
          <a:body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364757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DFB43B-D91F-0CC1-5C99-695E39CA7C40}"/>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contenido 2">
            <a:extLst>
              <a:ext uri="{FF2B5EF4-FFF2-40B4-BE49-F238E27FC236}">
                <a16:creationId xmlns:a16="http://schemas.microsoft.com/office/drawing/2014/main" id="{69039BAA-35ED-564A-BDAF-DE67F05653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texto 3">
            <a:extLst>
              <a:ext uri="{FF2B5EF4-FFF2-40B4-BE49-F238E27FC236}">
                <a16:creationId xmlns:a16="http://schemas.microsoft.com/office/drawing/2014/main" id="{184C605C-944A-8C2A-01D3-1A01D6A90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CB9F8C35-46AF-EC52-9A16-95DC428F4DF6}"/>
              </a:ext>
            </a:extLst>
          </p:cNvPr>
          <p:cNvSpPr>
            <a:spLocks noGrp="1"/>
          </p:cNvSpPr>
          <p:nvPr>
            <p:ph type="dt" sz="half" idx="10"/>
          </p:nvPr>
        </p:nvSpPr>
        <p:spPr/>
        <p:txBody>
          <a:bodyPr/>
          <a:lstStyle/>
          <a:p>
            <a:fld id="{8A9278DC-553D-D04D-A581-67FF5E6706E4}" type="datetimeFigureOut">
              <a:rPr lang="es-ES_tradnl" smtClean="0"/>
              <a:t>05/11/2024</a:t>
            </a:fld>
            <a:endParaRPr lang="es-ES_tradnl"/>
          </a:p>
        </p:txBody>
      </p:sp>
      <p:sp>
        <p:nvSpPr>
          <p:cNvPr id="6" name="Marcador de pie de página 5">
            <a:extLst>
              <a:ext uri="{FF2B5EF4-FFF2-40B4-BE49-F238E27FC236}">
                <a16:creationId xmlns:a16="http://schemas.microsoft.com/office/drawing/2014/main" id="{9BB72360-A6E9-C7FB-C88C-1D9614A5B01B}"/>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5184C8E3-A295-E721-D398-B70AE476CD17}"/>
              </a:ext>
            </a:extLst>
          </p:cNvPr>
          <p:cNvSpPr>
            <a:spLocks noGrp="1"/>
          </p:cNvSpPr>
          <p:nvPr>
            <p:ph type="sldNum" sz="quarter" idx="12"/>
          </p:nvPr>
        </p:nvSpPr>
        <p:spPr/>
        <p:txBody>
          <a:body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220434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3E96A-1E27-02B6-9FE4-A288EB9FB06A}"/>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F7C56514-FF9D-25EB-0021-5361B8F1AC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736A8414-A088-F913-D305-B35F2D4A3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4FF2274F-9EFE-8E88-F289-1A54B98B60E9}"/>
              </a:ext>
            </a:extLst>
          </p:cNvPr>
          <p:cNvSpPr>
            <a:spLocks noGrp="1"/>
          </p:cNvSpPr>
          <p:nvPr>
            <p:ph type="dt" sz="half" idx="10"/>
          </p:nvPr>
        </p:nvSpPr>
        <p:spPr/>
        <p:txBody>
          <a:bodyPr/>
          <a:lstStyle/>
          <a:p>
            <a:fld id="{8A9278DC-553D-D04D-A581-67FF5E6706E4}" type="datetimeFigureOut">
              <a:rPr lang="es-ES_tradnl" smtClean="0"/>
              <a:t>05/11/2024</a:t>
            </a:fld>
            <a:endParaRPr lang="es-ES_tradnl"/>
          </a:p>
        </p:txBody>
      </p:sp>
      <p:sp>
        <p:nvSpPr>
          <p:cNvPr id="6" name="Marcador de pie de página 5">
            <a:extLst>
              <a:ext uri="{FF2B5EF4-FFF2-40B4-BE49-F238E27FC236}">
                <a16:creationId xmlns:a16="http://schemas.microsoft.com/office/drawing/2014/main" id="{3165D53A-E690-17CC-E9AA-4FFAC68DA322}"/>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48D035ED-11B0-25B5-2B62-F1BB23A0B353}"/>
              </a:ext>
            </a:extLst>
          </p:cNvPr>
          <p:cNvSpPr>
            <a:spLocks noGrp="1"/>
          </p:cNvSpPr>
          <p:nvPr>
            <p:ph type="sldNum" sz="quarter" idx="12"/>
          </p:nvPr>
        </p:nvSpPr>
        <p:spPr/>
        <p:txBody>
          <a:body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4087363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725BC5B-4A48-CA8E-E214-9973FA368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ES_tradnl"/>
          </a:p>
        </p:txBody>
      </p:sp>
      <p:sp>
        <p:nvSpPr>
          <p:cNvPr id="3" name="Marcador de texto 2">
            <a:extLst>
              <a:ext uri="{FF2B5EF4-FFF2-40B4-BE49-F238E27FC236}">
                <a16:creationId xmlns:a16="http://schemas.microsoft.com/office/drawing/2014/main" id="{A56AE5DE-E16C-4924-C43F-C391B2AFAC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Marcador de fecha 3">
            <a:extLst>
              <a:ext uri="{FF2B5EF4-FFF2-40B4-BE49-F238E27FC236}">
                <a16:creationId xmlns:a16="http://schemas.microsoft.com/office/drawing/2014/main" id="{C916A22E-6673-85F2-DACD-6E04433782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9278DC-553D-D04D-A581-67FF5E6706E4}" type="datetimeFigureOut">
              <a:rPr lang="es-ES_tradnl" smtClean="0"/>
              <a:t>05/11/2024</a:t>
            </a:fld>
            <a:endParaRPr lang="es-ES_tradnl"/>
          </a:p>
        </p:txBody>
      </p:sp>
      <p:sp>
        <p:nvSpPr>
          <p:cNvPr id="5" name="Marcador de pie de página 4">
            <a:extLst>
              <a:ext uri="{FF2B5EF4-FFF2-40B4-BE49-F238E27FC236}">
                <a16:creationId xmlns:a16="http://schemas.microsoft.com/office/drawing/2014/main" id="{1E33B96A-2940-F6B6-BB72-68CBC74AF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1C943001-6CCA-6EB4-2068-ACACD4C77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20559F-D1B2-0C4B-8BC3-945AD0EF80D0}" type="slidenum">
              <a:rPr lang="es-ES_tradnl" smtClean="0"/>
              <a:t>‹#›</a:t>
            </a:fld>
            <a:endParaRPr lang="es-ES_tradnl"/>
          </a:p>
        </p:txBody>
      </p:sp>
    </p:spTree>
    <p:extLst>
      <p:ext uri="{BB962C8B-B14F-4D97-AF65-F5344CB8AC3E}">
        <p14:creationId xmlns:p14="http://schemas.microsoft.com/office/powerpoint/2010/main" val="2258850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artillery.io/docs/get-started/why-artillery" TargetMode="External"/><Relationship Id="rId5" Type="http://schemas.openxmlformats.org/officeDocument/2006/relationships/hyperlink" Target="https://www.redeszone.net/tutoriales/servidores/balanceador-carga-load-balancer-que-es-funcionamiento/" TargetMode="External"/><Relationship Id="rId4" Type="http://schemas.openxmlformats.org/officeDocument/2006/relationships/hyperlink" Target="https://www.geeksforgeeks.org/network-load-balancing-round-robin-vs-least-connection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ww.youtube.com/watch?v=_OAnstPWWjU"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s://uao-my.sharepoint.com/:u:/g/personal/juan_dav_forero_uao_edu_co/EeRgx99z5t9Mpi1_BvqujfABSQgyITyVkPDHz3j7g2XgpA?e=y5jbwV"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uao-my.sharepoint.com/:u:/g/personal/juan_dav_forero_uao_edu_co/EX3tzv0ZsWxBkmUvnxbKs4gB8QOJBZSaXmvYStiA04zgIA?e=tZZtky" TargetMode="External"/><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uao-my.sharepoint.com/:u:/g/personal/juan_dav_forero_uao_edu_co/EVTx9qVJkMVPrPIBu28UV2UB_ZXOmyuzYGdC1J1OsOO5jw?e=FSt7io"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uao-my.sharepoint.com/:u:/g/personal/juan_dav_forero_uao_edu_co/EUt6UzF4F19Ioox0ed-jXTIBS9lAI80v6l01lgSJI0j2qA?e=BUDVT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a:extLst>
              <a:ext uri="{FF2B5EF4-FFF2-40B4-BE49-F238E27FC236}">
                <a16:creationId xmlns:a16="http://schemas.microsoft.com/office/drawing/2014/main" id="{766D0C6C-65C5-0B1D-FAB5-3D7C86C7D1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 y="892"/>
            <a:ext cx="12192000" cy="3429907"/>
          </a:xfrm>
          <a:prstGeom prst="rect">
            <a:avLst/>
          </a:prstGeom>
        </p:spPr>
      </p:pic>
      <p:sp>
        <p:nvSpPr>
          <p:cNvPr id="9" name="CuadroTexto 8">
            <a:extLst>
              <a:ext uri="{FF2B5EF4-FFF2-40B4-BE49-F238E27FC236}">
                <a16:creationId xmlns:a16="http://schemas.microsoft.com/office/drawing/2014/main" id="{1AD97323-6698-DFC2-F4B6-16A7D99E6FAF}"/>
              </a:ext>
            </a:extLst>
          </p:cNvPr>
          <p:cNvSpPr txBox="1"/>
          <p:nvPr/>
        </p:nvSpPr>
        <p:spPr>
          <a:xfrm>
            <a:off x="287925" y="4024275"/>
            <a:ext cx="7237879" cy="1446550"/>
          </a:xfrm>
          <a:prstGeom prst="rect">
            <a:avLst/>
          </a:prstGeom>
          <a:noFill/>
        </p:spPr>
        <p:txBody>
          <a:bodyPr wrap="none" rtlCol="0">
            <a:spAutoFit/>
          </a:bodyPr>
          <a:lstStyle/>
          <a:p>
            <a:r>
              <a:rPr lang="es-CO" sz="3000" b="1">
                <a:latin typeface="Arial" panose="020B0604020202020204" pitchFamily="34" charset="0"/>
                <a:cs typeface="Arial" panose="020B0604020202020204" pitchFamily="34" charset="0"/>
              </a:rPr>
              <a:t>Servicios telemáticos: </a:t>
            </a:r>
            <a:r>
              <a:rPr lang="es-CO" sz="3000" b="1">
                <a:solidFill>
                  <a:srgbClr val="FFC000"/>
                </a:solidFill>
                <a:latin typeface="Arial" panose="020B0604020202020204" pitchFamily="34" charset="0"/>
                <a:cs typeface="Arial" panose="020B0604020202020204" pitchFamily="34" charset="0"/>
              </a:rPr>
              <a:t>Entregable final</a:t>
            </a:r>
          </a:p>
          <a:p>
            <a:r>
              <a:rPr lang="es-CO">
                <a:latin typeface="Arial" panose="020B0604020202020204" pitchFamily="34" charset="0"/>
                <a:cs typeface="Arial" panose="020B0604020202020204" pitchFamily="34" charset="0"/>
              </a:rPr>
              <a:t>Universidad Autónoma de Occidente</a:t>
            </a:r>
          </a:p>
          <a:p>
            <a:endParaRPr lang="es-CO" sz="1600">
              <a:latin typeface="Arial" panose="020B0604020202020204" pitchFamily="34" charset="0"/>
              <a:cs typeface="Arial" panose="020B0604020202020204" pitchFamily="34" charset="0"/>
            </a:endParaRPr>
          </a:p>
          <a:p>
            <a:r>
              <a:rPr lang="es-CO" sz="1200">
                <a:latin typeface="Arial" panose="020B0604020202020204" pitchFamily="34" charset="0"/>
                <a:cs typeface="Arial" panose="020B0604020202020204" pitchFamily="34" charset="0"/>
              </a:rPr>
              <a:t>Facultad de Ingeniería</a:t>
            </a:r>
          </a:p>
          <a:p>
            <a:r>
              <a:rPr lang="es-CO" sz="1200">
                <a:latin typeface="Arial" panose="020B0604020202020204" pitchFamily="34" charset="0"/>
                <a:cs typeface="Arial" panose="020B0604020202020204" pitchFamily="34" charset="0"/>
              </a:rPr>
              <a:t>Alejandro Clavijo, Juan Esteban Cuello, Juan David Forero, Simón Ruiz, Juan Pablo Castaño. </a:t>
            </a:r>
          </a:p>
        </p:txBody>
      </p:sp>
      <p:pic>
        <p:nvPicPr>
          <p:cNvPr id="1028" name="Picture 4" descr="Logo - UAO Portal">
            <a:extLst>
              <a:ext uri="{FF2B5EF4-FFF2-40B4-BE49-F238E27FC236}">
                <a16:creationId xmlns:a16="http://schemas.microsoft.com/office/drawing/2014/main" id="{4203E7AA-EB1E-8E3F-1E34-7949821951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27" b="20227"/>
          <a:stretch/>
        </p:blipFill>
        <p:spPr bwMode="auto">
          <a:xfrm>
            <a:off x="10131163" y="5655491"/>
            <a:ext cx="1772912" cy="84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729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B9402-B616-B71A-126C-CB34B6F4C964}"/>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54DF7E05-A3FD-6FD6-D0F6-6F8CF6C9EC76}"/>
              </a:ext>
            </a:extLst>
          </p:cNvPr>
          <p:cNvSpPr txBox="1"/>
          <p:nvPr/>
        </p:nvSpPr>
        <p:spPr>
          <a:xfrm>
            <a:off x="1773825" y="1712569"/>
            <a:ext cx="8263801" cy="923330"/>
          </a:xfrm>
          <a:prstGeom prst="rect">
            <a:avLst/>
          </a:prstGeom>
          <a:noFill/>
        </p:spPr>
        <p:txBody>
          <a:bodyPr wrap="none" lIns="91440" tIns="45720" rIns="91440" bIns="45720" rtlCol="0" anchor="t">
            <a:spAutoFit/>
          </a:bodyPr>
          <a:lstStyle/>
          <a:p>
            <a:r>
              <a:rPr lang="es-CO" sz="5400" b="1">
                <a:latin typeface="Arial"/>
                <a:cs typeface="Arial"/>
              </a:rPr>
              <a:t>Gracias</a:t>
            </a:r>
            <a:r>
              <a:rPr lang="es-CO" sz="5400" b="1">
                <a:solidFill>
                  <a:srgbClr val="000000"/>
                </a:solidFill>
                <a:latin typeface="Arial"/>
                <a:cs typeface="Arial"/>
              </a:rPr>
              <a:t> por su atención</a:t>
            </a:r>
            <a:r>
              <a:rPr lang="es-CO" sz="5400" b="1">
                <a:solidFill>
                  <a:srgbClr val="FFC000"/>
                </a:solidFill>
                <a:latin typeface="Arial"/>
                <a:cs typeface="Arial"/>
              </a:rPr>
              <a:t>.</a:t>
            </a:r>
          </a:p>
        </p:txBody>
      </p:sp>
      <p:pic>
        <p:nvPicPr>
          <p:cNvPr id="7" name="Picture 4" descr="Logo - UAO Portal">
            <a:extLst>
              <a:ext uri="{FF2B5EF4-FFF2-40B4-BE49-F238E27FC236}">
                <a16:creationId xmlns:a16="http://schemas.microsoft.com/office/drawing/2014/main" id="{50BCC983-531C-D4EC-FB0D-85A4D46836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27" b="20227"/>
          <a:stretch/>
        </p:blipFill>
        <p:spPr bwMode="auto">
          <a:xfrm>
            <a:off x="10131163" y="5655491"/>
            <a:ext cx="1772912" cy="84175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1">
            <a:extLst>
              <a:ext uri="{FF2B5EF4-FFF2-40B4-BE49-F238E27FC236}">
                <a16:creationId xmlns:a16="http://schemas.microsoft.com/office/drawing/2014/main" id="{84AE7297-4617-221A-2206-B98FF29BA1E1}"/>
              </a:ext>
            </a:extLst>
          </p:cNvPr>
          <p:cNvSpPr txBox="1"/>
          <p:nvPr/>
        </p:nvSpPr>
        <p:spPr>
          <a:xfrm>
            <a:off x="583200" y="3284193"/>
            <a:ext cx="11019969" cy="1692771"/>
          </a:xfrm>
          <a:prstGeom prst="rect">
            <a:avLst/>
          </a:prstGeom>
          <a:noFill/>
        </p:spPr>
        <p:txBody>
          <a:bodyPr wrap="square" lIns="91440" tIns="45720" rIns="91440" bIns="45720" rtlCol="0" anchor="t">
            <a:spAutoFit/>
          </a:bodyPr>
          <a:lstStyle/>
          <a:p>
            <a:r>
              <a:rPr lang="es-CO" sz="2000" b="1">
                <a:latin typeface="Arial"/>
                <a:cs typeface="Arial"/>
              </a:rPr>
              <a:t>Fuentes consultadas:</a:t>
            </a:r>
          </a:p>
          <a:p>
            <a:r>
              <a:rPr lang="es-CO" sz="1400">
                <a:latin typeface="Times New Roman"/>
                <a:cs typeface="Times New Roman"/>
              </a:rPr>
              <a:t>[1] </a:t>
            </a:r>
            <a:r>
              <a:rPr lang="es-CO" sz="1400" err="1">
                <a:latin typeface="Times New Roman"/>
                <a:cs typeface="Times New Roman"/>
              </a:rPr>
              <a:t>GeeksforGeeks</a:t>
            </a:r>
            <a:r>
              <a:rPr lang="es-CO" sz="1400">
                <a:latin typeface="Times New Roman"/>
                <a:cs typeface="Times New Roman"/>
              </a:rPr>
              <a:t>, "Network Load </a:t>
            </a:r>
            <a:r>
              <a:rPr lang="es-CO" sz="1400" err="1">
                <a:latin typeface="Times New Roman"/>
                <a:cs typeface="Times New Roman"/>
              </a:rPr>
              <a:t>Balancing</a:t>
            </a:r>
            <a:r>
              <a:rPr lang="es-CO" sz="1400">
                <a:latin typeface="Times New Roman"/>
                <a:cs typeface="Times New Roman"/>
              </a:rPr>
              <a:t>: Round Robin vs </a:t>
            </a:r>
            <a:r>
              <a:rPr lang="es-CO" sz="1400" err="1">
                <a:latin typeface="Times New Roman"/>
                <a:cs typeface="Times New Roman"/>
              </a:rPr>
              <a:t>Least</a:t>
            </a:r>
            <a:r>
              <a:rPr lang="es-CO" sz="1400">
                <a:latin typeface="Times New Roman"/>
                <a:cs typeface="Times New Roman"/>
              </a:rPr>
              <a:t> </a:t>
            </a:r>
            <a:r>
              <a:rPr lang="es-CO" sz="1400" err="1">
                <a:latin typeface="Times New Roman"/>
                <a:cs typeface="Times New Roman"/>
              </a:rPr>
              <a:t>Connections</a:t>
            </a:r>
            <a:r>
              <a:rPr lang="es-CO" sz="1400">
                <a:latin typeface="Times New Roman"/>
                <a:cs typeface="Times New Roman"/>
              </a:rPr>
              <a:t>," </a:t>
            </a:r>
            <a:r>
              <a:rPr lang="es-CO" sz="1400" err="1">
                <a:latin typeface="Times New Roman"/>
                <a:cs typeface="Times New Roman"/>
              </a:rPr>
              <a:t>GeeksforGeeks</a:t>
            </a:r>
            <a:r>
              <a:rPr lang="es-CO" sz="1400">
                <a:latin typeface="Times New Roman"/>
                <a:cs typeface="Times New Roman"/>
              </a:rPr>
              <a:t>.</a:t>
            </a:r>
            <a:endParaRPr lang="es-CO" sz="1400">
              <a:latin typeface="Aptos" panose="02110004020202020204"/>
              <a:cs typeface="Times New Roman"/>
            </a:endParaRPr>
          </a:p>
          <a:p>
            <a:r>
              <a:rPr lang="es-CO" sz="1400">
                <a:latin typeface="Times New Roman"/>
                <a:cs typeface="Times New Roman"/>
              </a:rPr>
              <a:t> </a:t>
            </a:r>
            <a:r>
              <a:rPr lang="es-CO" sz="1400">
                <a:latin typeface="Times New Roman"/>
                <a:cs typeface="Times New Roman"/>
                <a:hlinkClick r:id="rId4"/>
              </a:rPr>
              <a:t>https://www.geeksforgeeks.org/network-load-balancing-round-robin-vs-least-connections/</a:t>
            </a:r>
            <a:r>
              <a:rPr lang="es-CO" sz="1400">
                <a:latin typeface="Times New Roman"/>
                <a:cs typeface="Times New Roman"/>
              </a:rPr>
              <a:t> (accedido el 1 de noviembre de 2024).</a:t>
            </a:r>
            <a:endParaRPr lang="es-CO" sz="1400"/>
          </a:p>
          <a:p>
            <a:r>
              <a:rPr lang="es-CO" sz="1400">
                <a:latin typeface="Times New Roman"/>
                <a:cs typeface="Times New Roman"/>
              </a:rPr>
              <a:t>[2] </a:t>
            </a:r>
            <a:r>
              <a:rPr lang="es-CO" sz="1400" err="1">
                <a:latin typeface="Times New Roman"/>
                <a:cs typeface="Times New Roman"/>
              </a:rPr>
              <a:t>RedesZone</a:t>
            </a:r>
            <a:r>
              <a:rPr lang="es-CO" sz="1400">
                <a:latin typeface="Times New Roman"/>
                <a:cs typeface="Times New Roman"/>
              </a:rPr>
              <a:t>, "Balanceador de carga o Load </a:t>
            </a:r>
            <a:r>
              <a:rPr lang="es-CO" sz="1400" err="1">
                <a:latin typeface="Times New Roman"/>
                <a:cs typeface="Times New Roman"/>
              </a:rPr>
              <a:t>Balancer</a:t>
            </a:r>
            <a:r>
              <a:rPr lang="es-CO" sz="1400">
                <a:latin typeface="Times New Roman"/>
                <a:cs typeface="Times New Roman"/>
              </a:rPr>
              <a:t>: qué es y su funcionamiento," </a:t>
            </a:r>
            <a:r>
              <a:rPr lang="es-CO" sz="1400" err="1">
                <a:latin typeface="Times New Roman"/>
                <a:cs typeface="Times New Roman"/>
              </a:rPr>
              <a:t>RedesZone</a:t>
            </a:r>
            <a:r>
              <a:rPr lang="es-CO" sz="1400">
                <a:latin typeface="Times New Roman"/>
                <a:cs typeface="Times New Roman"/>
              </a:rPr>
              <a:t>.</a:t>
            </a:r>
            <a:endParaRPr lang="es-CO" sz="1400">
              <a:latin typeface="Aptos" panose="02110004020202020204"/>
              <a:cs typeface="Times New Roman"/>
            </a:endParaRPr>
          </a:p>
          <a:p>
            <a:r>
              <a:rPr lang="es-CO" sz="1400">
                <a:latin typeface="Times New Roman"/>
                <a:cs typeface="Times New Roman"/>
              </a:rPr>
              <a:t> </a:t>
            </a:r>
            <a:r>
              <a:rPr lang="es-CO" sz="1400">
                <a:latin typeface="Times New Roman"/>
                <a:cs typeface="Times New Roman"/>
                <a:hlinkClick r:id="rId5"/>
              </a:rPr>
              <a:t>https://www.redeszone.net/tutoriales/servidores/balanceador-carga-load-balancer-que-es-funcionamiento/</a:t>
            </a:r>
            <a:r>
              <a:rPr lang="es-CO" sz="1400">
                <a:latin typeface="Times New Roman"/>
                <a:cs typeface="Times New Roman"/>
              </a:rPr>
              <a:t> (accedido el 1 de noviembre de 2024).</a:t>
            </a:r>
            <a:endParaRPr lang="es-CO" sz="1400"/>
          </a:p>
          <a:p>
            <a:r>
              <a:rPr lang="es-CO" sz="1400">
                <a:latin typeface="Times New Roman"/>
                <a:cs typeface="Times New Roman"/>
              </a:rPr>
              <a:t>[3] </a:t>
            </a:r>
            <a:r>
              <a:rPr lang="es-CO" sz="1400" err="1">
                <a:latin typeface="Times New Roman"/>
                <a:cs typeface="Times New Roman"/>
              </a:rPr>
              <a:t>Artillery</a:t>
            </a:r>
            <a:r>
              <a:rPr lang="es-CO" sz="1400">
                <a:latin typeface="Times New Roman"/>
                <a:cs typeface="Times New Roman"/>
              </a:rPr>
              <a:t>, "</a:t>
            </a:r>
            <a:r>
              <a:rPr lang="es-CO" sz="1400" err="1">
                <a:latin typeface="Times New Roman"/>
                <a:cs typeface="Times New Roman"/>
              </a:rPr>
              <a:t>Why</a:t>
            </a:r>
            <a:r>
              <a:rPr lang="es-CO" sz="1400">
                <a:latin typeface="Times New Roman"/>
                <a:cs typeface="Times New Roman"/>
              </a:rPr>
              <a:t> </a:t>
            </a:r>
            <a:r>
              <a:rPr lang="es-CO" sz="1400" err="1">
                <a:latin typeface="Times New Roman"/>
                <a:cs typeface="Times New Roman"/>
              </a:rPr>
              <a:t>Artillery</a:t>
            </a:r>
            <a:r>
              <a:rPr lang="es-CO" sz="1400">
                <a:latin typeface="Times New Roman"/>
                <a:cs typeface="Times New Roman"/>
              </a:rPr>
              <a:t>?," </a:t>
            </a:r>
            <a:r>
              <a:rPr lang="es-CO" sz="1400" err="1">
                <a:latin typeface="Times New Roman"/>
                <a:cs typeface="Times New Roman"/>
              </a:rPr>
              <a:t>Artillery</a:t>
            </a:r>
            <a:r>
              <a:rPr lang="es-CO" sz="1400">
                <a:latin typeface="Times New Roman"/>
                <a:cs typeface="Times New Roman"/>
              </a:rPr>
              <a:t> </a:t>
            </a:r>
            <a:r>
              <a:rPr lang="es-CO" sz="1400" err="1">
                <a:latin typeface="Times New Roman"/>
                <a:cs typeface="Times New Roman"/>
              </a:rPr>
              <a:t>Documentation</a:t>
            </a:r>
            <a:r>
              <a:rPr lang="es-CO" sz="1400">
                <a:latin typeface="Times New Roman"/>
                <a:cs typeface="Times New Roman"/>
              </a:rPr>
              <a:t>. </a:t>
            </a:r>
            <a:r>
              <a:rPr lang="es-CO" sz="1400">
                <a:latin typeface="Times New Roman"/>
                <a:cs typeface="Times New Roman"/>
                <a:hlinkClick r:id="rId6"/>
              </a:rPr>
              <a:t>https://www.artillery.io/docs/get-started/why-artillery</a:t>
            </a:r>
            <a:r>
              <a:rPr lang="es-CO" sz="1400">
                <a:latin typeface="Times New Roman"/>
                <a:cs typeface="Times New Roman"/>
              </a:rPr>
              <a:t> (accedido el 1 de noviembre de 2024).</a:t>
            </a:r>
            <a:endParaRPr lang="es-CO" sz="1400"/>
          </a:p>
          <a:p>
            <a:endParaRPr lang="es-CO" sz="1400" b="1">
              <a:latin typeface="Arial"/>
              <a:cs typeface="Arial"/>
            </a:endParaRPr>
          </a:p>
        </p:txBody>
      </p:sp>
    </p:spTree>
    <p:extLst>
      <p:ext uri="{BB962C8B-B14F-4D97-AF65-F5344CB8AC3E}">
        <p14:creationId xmlns:p14="http://schemas.microsoft.com/office/powerpoint/2010/main" val="3316180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lose-up of a server network panel with lights and cables">
            <a:extLst>
              <a:ext uri="{FF2B5EF4-FFF2-40B4-BE49-F238E27FC236}">
                <a16:creationId xmlns:a16="http://schemas.microsoft.com/office/drawing/2014/main" id="{EA9CB6F5-0DDB-6623-4031-12B1F08D6AA5}"/>
              </a:ext>
            </a:extLst>
          </p:cNvPr>
          <p:cNvPicPr>
            <a:picLocks noChangeAspect="1" noChangeArrowheads="1"/>
          </p:cNvPicPr>
          <p:nvPr/>
        </p:nvPicPr>
        <p:blipFill>
          <a:blip r:embed="rId3"/>
          <a:srcRect l="23275" r="23275"/>
          <a:stretch/>
        </p:blipFill>
        <p:spPr bwMode="auto">
          <a:xfrm>
            <a:off x="6688133" y="-1"/>
            <a:ext cx="5503867"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58903A3E-1B1C-E665-B0A3-1FA824ED6E3B}"/>
              </a:ext>
            </a:extLst>
          </p:cNvPr>
          <p:cNvSpPr txBox="1"/>
          <p:nvPr/>
        </p:nvSpPr>
        <p:spPr>
          <a:xfrm>
            <a:off x="287925" y="302869"/>
            <a:ext cx="4083169" cy="830997"/>
          </a:xfrm>
          <a:prstGeom prst="rect">
            <a:avLst/>
          </a:prstGeom>
          <a:noFill/>
        </p:spPr>
        <p:txBody>
          <a:bodyPr wrap="none" rtlCol="0">
            <a:spAutoFit/>
          </a:bodyPr>
          <a:lstStyle/>
          <a:p>
            <a:r>
              <a:rPr lang="es-CO" sz="3000" b="1">
                <a:latin typeface="Arial" panose="020B0604020202020204" pitchFamily="34" charset="0"/>
                <a:cs typeface="Arial" panose="020B0604020202020204" pitchFamily="34" charset="0"/>
              </a:rPr>
              <a:t>Introducción</a:t>
            </a:r>
            <a:r>
              <a:rPr lang="es-CO" sz="3000" b="1">
                <a:solidFill>
                  <a:srgbClr val="FFC000"/>
                </a:solidFill>
                <a:latin typeface="Arial" panose="020B0604020202020204" pitchFamily="34" charset="0"/>
                <a:cs typeface="Arial" panose="020B0604020202020204" pitchFamily="34" charset="0"/>
              </a:rPr>
              <a:t>.</a:t>
            </a:r>
          </a:p>
          <a:p>
            <a:r>
              <a:rPr lang="es-CO">
                <a:latin typeface="Arial" panose="020B0604020202020204" pitchFamily="34" charset="0"/>
                <a:cs typeface="Arial" panose="020B0604020202020204" pitchFamily="34" charset="0"/>
              </a:rPr>
              <a:t>Servicios telemáticos: </a:t>
            </a:r>
            <a:r>
              <a:rPr lang="es-CO">
                <a:solidFill>
                  <a:srgbClr val="FFC000"/>
                </a:solidFill>
                <a:latin typeface="Arial" panose="020B0604020202020204" pitchFamily="34" charset="0"/>
                <a:cs typeface="Arial" panose="020B0604020202020204" pitchFamily="34" charset="0"/>
              </a:rPr>
              <a:t>Entregable final</a:t>
            </a:r>
          </a:p>
        </p:txBody>
      </p:sp>
      <p:pic>
        <p:nvPicPr>
          <p:cNvPr id="3" name="Picture 4" descr="Logo - UAO Portal">
            <a:extLst>
              <a:ext uri="{FF2B5EF4-FFF2-40B4-BE49-F238E27FC236}">
                <a16:creationId xmlns:a16="http://schemas.microsoft.com/office/drawing/2014/main" id="{EC621DA6-F468-533F-0A98-49FA2F5B28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27" b="20227"/>
          <a:stretch/>
        </p:blipFill>
        <p:spPr bwMode="auto">
          <a:xfrm>
            <a:off x="10131163" y="5655491"/>
            <a:ext cx="1772912" cy="841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2F84B23-844F-BB01-7AA9-A03B26AA22B9}"/>
              </a:ext>
            </a:extLst>
          </p:cNvPr>
          <p:cNvSpPr txBox="1"/>
          <p:nvPr/>
        </p:nvSpPr>
        <p:spPr>
          <a:xfrm>
            <a:off x="287924" y="1454105"/>
            <a:ext cx="5808075" cy="1384995"/>
          </a:xfrm>
          <a:prstGeom prst="rect">
            <a:avLst/>
          </a:prstGeom>
          <a:noFill/>
        </p:spPr>
        <p:txBody>
          <a:bodyPr wrap="square">
            <a:spAutoFit/>
          </a:bodyPr>
          <a:lstStyle/>
          <a:p>
            <a:pPr algn="just"/>
            <a:r>
              <a:rPr lang="es-ES_tradnl" sz="1400">
                <a:latin typeface="Arial" panose="020B0604020202020204" pitchFamily="34" charset="0"/>
                <a:cs typeface="Arial" panose="020B0604020202020204" pitchFamily="34" charset="0"/>
              </a:rPr>
              <a:t>El objetivo de este proyecto es implementar un clúster de servidores web con balanceo de carga, utilizando NGINX como balanceador de carga principal. La arquitectura propuesta garantiza que todas las peticiones de los usuarios sean redirigidas a uno de los servidores del clúster, asegurando que los recursos necesarios para resolver las solicitudes se manejen de manera eficiente y escalable.</a:t>
            </a:r>
          </a:p>
        </p:txBody>
      </p:sp>
      <p:pic>
        <p:nvPicPr>
          <p:cNvPr id="5" name="Picture 4" descr="A diagram of a company&#10;&#10;Description automatically generated">
            <a:extLst>
              <a:ext uri="{FF2B5EF4-FFF2-40B4-BE49-F238E27FC236}">
                <a16:creationId xmlns:a16="http://schemas.microsoft.com/office/drawing/2014/main" id="{4E4CEBDE-FFFA-A5A0-209A-204A886FB613}"/>
              </a:ext>
            </a:extLst>
          </p:cNvPr>
          <p:cNvPicPr>
            <a:picLocks noChangeAspect="1"/>
          </p:cNvPicPr>
          <p:nvPr/>
        </p:nvPicPr>
        <p:blipFill>
          <a:blip r:embed="rId5"/>
          <a:srcRect l="11959" t="7649" r="8866" b="4249"/>
          <a:stretch/>
        </p:blipFill>
        <p:spPr>
          <a:xfrm>
            <a:off x="704246" y="2829830"/>
            <a:ext cx="4967274" cy="4024207"/>
          </a:xfrm>
          <a:prstGeom prst="rect">
            <a:avLst/>
          </a:prstGeom>
        </p:spPr>
      </p:pic>
    </p:spTree>
    <p:extLst>
      <p:ext uri="{BB962C8B-B14F-4D97-AF65-F5344CB8AC3E}">
        <p14:creationId xmlns:p14="http://schemas.microsoft.com/office/powerpoint/2010/main" val="329271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A9092-F47D-549E-1FEE-379FAD6F3D0E}"/>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E35361A8-79C2-132D-29C1-1238CBDEB0CB}"/>
              </a:ext>
            </a:extLst>
          </p:cNvPr>
          <p:cNvSpPr txBox="1"/>
          <p:nvPr/>
        </p:nvSpPr>
        <p:spPr>
          <a:xfrm>
            <a:off x="287925" y="302869"/>
            <a:ext cx="4083169" cy="830997"/>
          </a:xfrm>
          <a:prstGeom prst="rect">
            <a:avLst/>
          </a:prstGeom>
          <a:noFill/>
        </p:spPr>
        <p:txBody>
          <a:bodyPr wrap="none" rtlCol="0">
            <a:spAutoFit/>
          </a:bodyPr>
          <a:lstStyle/>
          <a:p>
            <a:r>
              <a:rPr lang="es-CO" sz="3000" b="1">
                <a:latin typeface="Arial" panose="020B0604020202020204" pitchFamily="34" charset="0"/>
                <a:cs typeface="Arial" panose="020B0604020202020204" pitchFamily="34" charset="0"/>
              </a:rPr>
              <a:t>Contexto</a:t>
            </a:r>
            <a:r>
              <a:rPr lang="es-CO" sz="3000" b="1">
                <a:solidFill>
                  <a:srgbClr val="FFC000"/>
                </a:solidFill>
                <a:latin typeface="Arial" panose="020B0604020202020204" pitchFamily="34" charset="0"/>
                <a:cs typeface="Arial" panose="020B0604020202020204" pitchFamily="34" charset="0"/>
              </a:rPr>
              <a:t>.</a:t>
            </a:r>
          </a:p>
          <a:p>
            <a:r>
              <a:rPr lang="es-CO">
                <a:latin typeface="Arial" panose="020B0604020202020204" pitchFamily="34" charset="0"/>
                <a:cs typeface="Arial" panose="020B0604020202020204" pitchFamily="34" charset="0"/>
              </a:rPr>
              <a:t>Servicios telemáticos: </a:t>
            </a:r>
            <a:r>
              <a:rPr lang="es-CO">
                <a:solidFill>
                  <a:srgbClr val="FFC000"/>
                </a:solidFill>
                <a:latin typeface="Arial" panose="020B0604020202020204" pitchFamily="34" charset="0"/>
                <a:cs typeface="Arial" panose="020B0604020202020204" pitchFamily="34" charset="0"/>
              </a:rPr>
              <a:t>Entregable final</a:t>
            </a:r>
          </a:p>
        </p:txBody>
      </p:sp>
      <p:pic>
        <p:nvPicPr>
          <p:cNvPr id="3" name="Picture 4" descr="Logo - UAO Portal">
            <a:extLst>
              <a:ext uri="{FF2B5EF4-FFF2-40B4-BE49-F238E27FC236}">
                <a16:creationId xmlns:a16="http://schemas.microsoft.com/office/drawing/2014/main" id="{0EBE5330-3CBF-E962-F49D-73EB945AC7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27" b="20227"/>
          <a:stretch/>
        </p:blipFill>
        <p:spPr bwMode="auto">
          <a:xfrm>
            <a:off x="10131163" y="5655491"/>
            <a:ext cx="1772912" cy="84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a:extLst>
              <a:ext uri="{FF2B5EF4-FFF2-40B4-BE49-F238E27FC236}">
                <a16:creationId xmlns:a16="http://schemas.microsoft.com/office/drawing/2014/main" id="{3515272E-8ED2-1AF3-71A1-B206ADE6AA66}"/>
              </a:ext>
            </a:extLst>
          </p:cNvPr>
          <p:cNvGraphicFramePr>
            <a:graphicFrameLocks noGrp="1"/>
          </p:cNvGraphicFramePr>
          <p:nvPr>
            <p:extLst>
              <p:ext uri="{D42A27DB-BD31-4B8C-83A1-F6EECF244321}">
                <p14:modId xmlns:p14="http://schemas.microsoft.com/office/powerpoint/2010/main" val="2599932123"/>
              </p:ext>
            </p:extLst>
          </p:nvPr>
        </p:nvGraphicFramePr>
        <p:xfrm>
          <a:off x="287925" y="3026959"/>
          <a:ext cx="4964559" cy="2999498"/>
        </p:xfrm>
        <a:graphic>
          <a:graphicData uri="http://schemas.openxmlformats.org/drawingml/2006/table">
            <a:tbl>
              <a:tblPr firstRow="1" firstCol="1" bandRow="1">
                <a:tableStyleId>{5C22544A-7EE6-4342-B048-85BDC9FD1C3A}</a:tableStyleId>
              </a:tblPr>
              <a:tblGrid>
                <a:gridCol w="411524">
                  <a:extLst>
                    <a:ext uri="{9D8B030D-6E8A-4147-A177-3AD203B41FA5}">
                      <a16:colId xmlns:a16="http://schemas.microsoft.com/office/drawing/2014/main" val="3614253940"/>
                    </a:ext>
                  </a:extLst>
                </a:gridCol>
                <a:gridCol w="1136313">
                  <a:extLst>
                    <a:ext uri="{9D8B030D-6E8A-4147-A177-3AD203B41FA5}">
                      <a16:colId xmlns:a16="http://schemas.microsoft.com/office/drawing/2014/main" val="1000295426"/>
                    </a:ext>
                  </a:extLst>
                </a:gridCol>
                <a:gridCol w="3416722">
                  <a:extLst>
                    <a:ext uri="{9D8B030D-6E8A-4147-A177-3AD203B41FA5}">
                      <a16:colId xmlns:a16="http://schemas.microsoft.com/office/drawing/2014/main" val="1599722432"/>
                    </a:ext>
                  </a:extLst>
                </a:gridCol>
              </a:tblGrid>
              <a:tr h="191652">
                <a:tc>
                  <a:txBody>
                    <a:bodyPr/>
                    <a:lstStyle/>
                    <a:p>
                      <a:pPr algn="ctr"/>
                      <a:r>
                        <a:rPr lang="es-MX" sz="1200">
                          <a:effectLst/>
                        </a:rPr>
                        <a:t>#</a:t>
                      </a:r>
                      <a:endParaRPr lang="es-CO"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MX" sz="1200">
                          <a:effectLst/>
                        </a:rPr>
                        <a:t>Objetivo</a:t>
                      </a:r>
                      <a:endParaRPr lang="es-CO"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MX" sz="1200">
                          <a:effectLst/>
                        </a:rPr>
                        <a:t>Descripción</a:t>
                      </a:r>
                      <a:endParaRPr lang="es-CO"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59098346"/>
                  </a:ext>
                </a:extLst>
              </a:tr>
              <a:tr h="459965">
                <a:tc>
                  <a:txBody>
                    <a:bodyPr/>
                    <a:lstStyle/>
                    <a:p>
                      <a:pPr algn="r"/>
                      <a:r>
                        <a:rPr lang="es-MX" sz="1200" b="1" kern="1200" cap="small">
                          <a:solidFill>
                            <a:schemeClr val="lt1"/>
                          </a:solidFill>
                          <a:effectLst/>
                          <a:latin typeface="+mn-lt"/>
                          <a:ea typeface="+mn-ea"/>
                          <a:cs typeface="+mn-cs"/>
                        </a:rPr>
                        <a:t>1</a:t>
                      </a:r>
                      <a:endParaRPr lang="es-CO" sz="1200" b="1" kern="1200" cap="small">
                        <a:solidFill>
                          <a:schemeClr val="lt1"/>
                        </a:solidFill>
                        <a:effectLst/>
                        <a:latin typeface="+mn-lt"/>
                        <a:ea typeface="+mn-ea"/>
                        <a:cs typeface="+mn-cs"/>
                      </a:endParaRPr>
                    </a:p>
                  </a:txBody>
                  <a:tcPr marL="68580" marR="68580" marT="0" marB="0" anchor="ctr"/>
                </a:tc>
                <a:tc>
                  <a:txBody>
                    <a:bodyPr/>
                    <a:lstStyle/>
                    <a:p>
                      <a:r>
                        <a:rPr lang="es-MX" sz="1200">
                          <a:effectLst/>
                        </a:rPr>
                        <a:t>Distribución optima de carga</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s-MX" sz="1200">
                          <a:effectLst/>
                        </a:rPr>
                        <a:t>Distribuir equitativamente las solicitudes de los usuarios entre varios servidores.</a:t>
                      </a:r>
                      <a:endParaRPr lang="es-CO"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5771209"/>
                  </a:ext>
                </a:extLst>
              </a:tr>
              <a:tr h="613286">
                <a:tc>
                  <a:txBody>
                    <a:bodyPr/>
                    <a:lstStyle/>
                    <a:p>
                      <a:pPr indent="152400" algn="r">
                        <a:lnSpc>
                          <a:spcPct val="105000"/>
                        </a:lnSpc>
                      </a:pPr>
                      <a:r>
                        <a:rPr lang="es-MX" sz="1200" cap="small">
                          <a:effectLst/>
                        </a:rPr>
                        <a:t>2</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s-MX" sz="1200">
                          <a:effectLst/>
                        </a:rPr>
                        <a:t>Escalabilidad</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s-CO" sz="1200">
                          <a:effectLst/>
                        </a:rPr>
                        <a:t>Incorporación fácil y rápida de nuevos servidores en función de las necesidades de tráfico de información hacia el servicio de datos.</a:t>
                      </a:r>
                      <a:endParaRPr lang="es-CO"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62275943"/>
                  </a:ext>
                </a:extLst>
              </a:tr>
              <a:tr h="459965">
                <a:tc>
                  <a:txBody>
                    <a:bodyPr/>
                    <a:lstStyle/>
                    <a:p>
                      <a:pPr indent="152400" algn="r">
                        <a:lnSpc>
                          <a:spcPct val="105000"/>
                        </a:lnSpc>
                      </a:pPr>
                      <a:r>
                        <a:rPr lang="es-MX" sz="1200" cap="small">
                          <a:effectLst/>
                        </a:rPr>
                        <a:t>3</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s-MX" sz="1200">
                          <a:effectLst/>
                        </a:rPr>
                        <a:t>Disponibilidad</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s-CO" sz="1200">
                          <a:effectLst/>
                        </a:rPr>
                        <a:t>Redirección automática de las solicitudes que se realizan al servicio web a otros servidores operativos.</a:t>
                      </a:r>
                      <a:endParaRPr lang="es-CO"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16138449"/>
                  </a:ext>
                </a:extLst>
              </a:tr>
              <a:tr h="459965">
                <a:tc>
                  <a:txBody>
                    <a:bodyPr/>
                    <a:lstStyle/>
                    <a:p>
                      <a:pPr indent="152400" algn="r">
                        <a:lnSpc>
                          <a:spcPct val="105000"/>
                        </a:lnSpc>
                      </a:pPr>
                      <a:r>
                        <a:rPr lang="es-MX" sz="1200" cap="small">
                          <a:effectLst/>
                        </a:rPr>
                        <a:t>4</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s-MX" sz="1200">
                          <a:effectLst/>
                        </a:rPr>
                        <a:t>Optimización de recursos</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s-MX" sz="1200">
                          <a:effectLst/>
                        </a:rPr>
                        <a:t>Balancear correctamente las solicitudes a servidores con menor ocupación y mayor capacidad de procesamiento.</a:t>
                      </a:r>
                      <a:endParaRPr lang="es-CO"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07615050"/>
                  </a:ext>
                </a:extLst>
              </a:tr>
              <a:tr h="0">
                <a:tc>
                  <a:txBody>
                    <a:bodyPr/>
                    <a:lstStyle/>
                    <a:p>
                      <a:pPr indent="152400" algn="r">
                        <a:lnSpc>
                          <a:spcPct val="105000"/>
                        </a:lnSpc>
                      </a:pPr>
                      <a:r>
                        <a:rPr lang="es-MX" sz="1200" cap="small">
                          <a:effectLst/>
                        </a:rPr>
                        <a:t>5</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s-MX" sz="1200">
                          <a:effectLst/>
                        </a:rPr>
                        <a:t>Mejora en el rendimiento</a:t>
                      </a:r>
                      <a:endParaRPr lang="es-CO"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r>
                        <a:rPr lang="es-MX" sz="1200">
                          <a:effectLst/>
                        </a:rPr>
                        <a:t>Reducir la latencia y los tiempos de respuesta de los servicios web, mejorando la experiencia de usuario.</a:t>
                      </a:r>
                      <a:endParaRPr lang="es-CO"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53633293"/>
                  </a:ext>
                </a:extLst>
              </a:tr>
            </a:tbl>
          </a:graphicData>
        </a:graphic>
      </p:graphicFrame>
      <p:sp>
        <p:nvSpPr>
          <p:cNvPr id="6" name="CuadroTexto 5">
            <a:extLst>
              <a:ext uri="{FF2B5EF4-FFF2-40B4-BE49-F238E27FC236}">
                <a16:creationId xmlns:a16="http://schemas.microsoft.com/office/drawing/2014/main" id="{75D29730-430C-E537-80F1-1BA468BB6B7C}"/>
              </a:ext>
            </a:extLst>
          </p:cNvPr>
          <p:cNvSpPr txBox="1"/>
          <p:nvPr/>
        </p:nvSpPr>
        <p:spPr>
          <a:xfrm>
            <a:off x="287925" y="1454105"/>
            <a:ext cx="5049620" cy="1384995"/>
          </a:xfrm>
          <a:prstGeom prst="rect">
            <a:avLst/>
          </a:prstGeom>
          <a:noFill/>
        </p:spPr>
        <p:txBody>
          <a:bodyPr wrap="square">
            <a:spAutoFit/>
          </a:bodyPr>
          <a:lstStyle/>
          <a:p>
            <a:pPr algn="just"/>
            <a:r>
              <a:rPr lang="es-ES_tradnl" sz="1400">
                <a:latin typeface="Arial" panose="020B0604020202020204" pitchFamily="34" charset="0"/>
                <a:cs typeface="Arial" panose="020B0604020202020204" pitchFamily="34" charset="0"/>
              </a:rPr>
              <a:t>Implementar un clúster de servidores web con balanceo de carga utilizando NGINX aborda varios problemas críticos que afectan la disponibilidad, escalabilidad y rendimiento de las aplicaciones web modernas. A continuación, se presenta un desglose detallado de los objetivos específicos que se resuelven:</a:t>
            </a:r>
          </a:p>
        </p:txBody>
      </p:sp>
      <p:cxnSp>
        <p:nvCxnSpPr>
          <p:cNvPr id="7" name="Conector recto 6">
            <a:extLst>
              <a:ext uri="{FF2B5EF4-FFF2-40B4-BE49-F238E27FC236}">
                <a16:creationId xmlns:a16="http://schemas.microsoft.com/office/drawing/2014/main" id="{71AD1AB5-FB1D-9DCB-EE95-72B128E36D2D}"/>
              </a:ext>
            </a:extLst>
          </p:cNvPr>
          <p:cNvCxnSpPr>
            <a:cxnSpLocks/>
          </p:cNvCxnSpPr>
          <p:nvPr/>
        </p:nvCxnSpPr>
        <p:spPr>
          <a:xfrm>
            <a:off x="5683569" y="1479884"/>
            <a:ext cx="0" cy="4546573"/>
          </a:xfrm>
          <a:prstGeom prst="line">
            <a:avLst/>
          </a:prstGeom>
          <a:ln w="19050">
            <a:gradFill>
              <a:gsLst>
                <a:gs pos="0">
                  <a:srgbClr val="F1AB00"/>
                </a:gs>
                <a:gs pos="34000">
                  <a:srgbClr val="A8A340"/>
                </a:gs>
                <a:gs pos="66000">
                  <a:srgbClr val="5F9B7F"/>
                </a:gs>
                <a:gs pos="100000">
                  <a:srgbClr val="008FD3"/>
                </a:gs>
              </a:gsLst>
              <a:lin ang="5400000" scaled="1"/>
            </a:gra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3B5011DC-92F7-6ADA-93EF-E5A972CBEBBC}"/>
              </a:ext>
            </a:extLst>
          </p:cNvPr>
          <p:cNvSpPr txBox="1"/>
          <p:nvPr/>
        </p:nvSpPr>
        <p:spPr>
          <a:xfrm>
            <a:off x="6096000" y="1479884"/>
            <a:ext cx="480401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Alternativas de </a:t>
            </a:r>
            <a:r>
              <a:rPr kumimoji="0" lang="es-CO" b="1" i="0" u="none" strike="noStrike" kern="1200" cap="none" spc="0" normalizeH="0" baseline="0" noProof="0" err="1">
                <a:ln>
                  <a:noFill/>
                </a:ln>
                <a:effectLst/>
                <a:uLnTx/>
                <a:uFillTx/>
                <a:latin typeface="Arial" panose="020B0604020202020204" pitchFamily="34" charset="0"/>
                <a:ea typeface="+mn-ea"/>
                <a:cs typeface="Arial" panose="020B0604020202020204" pitchFamily="34" charset="0"/>
              </a:rPr>
              <a:t>soluci</a:t>
            </a:r>
            <a:r>
              <a:rPr lang="es-CO" b="1" err="1">
                <a:latin typeface="Arial" panose="020B0604020202020204" pitchFamily="34" charset="0"/>
                <a:cs typeface="Arial" panose="020B0604020202020204" pitchFamily="34" charset="0"/>
              </a:rPr>
              <a:t>ón</a:t>
            </a:r>
            <a:r>
              <a:rPr lang="es-CO" b="1">
                <a:latin typeface="Arial" panose="020B0604020202020204" pitchFamily="34" charset="0"/>
                <a:cs typeface="Arial" panose="020B0604020202020204" pitchFamily="34" charset="0"/>
              </a:rPr>
              <a:t> para el caso</a:t>
            </a:r>
            <a:endParaRPr kumimoji="0" lang="es-CO"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 continuación, se presentan algunas alternativas de solución que pueden implementarse para la resolución de la problemática</a:t>
            </a:r>
            <a:endParaRPr kumimoji="0" lang="es-CO"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11" name="Tabla 10">
            <a:extLst>
              <a:ext uri="{FF2B5EF4-FFF2-40B4-BE49-F238E27FC236}">
                <a16:creationId xmlns:a16="http://schemas.microsoft.com/office/drawing/2014/main" id="{FEFCD4F1-82B2-1132-D812-4A749BC11FAE}"/>
              </a:ext>
            </a:extLst>
          </p:cNvPr>
          <p:cNvGraphicFramePr>
            <a:graphicFrameLocks noGrp="1"/>
          </p:cNvGraphicFramePr>
          <p:nvPr>
            <p:extLst>
              <p:ext uri="{D42A27DB-BD31-4B8C-83A1-F6EECF244321}">
                <p14:modId xmlns:p14="http://schemas.microsoft.com/office/powerpoint/2010/main" val="3856637435"/>
              </p:ext>
            </p:extLst>
          </p:nvPr>
        </p:nvGraphicFramePr>
        <p:xfrm>
          <a:off x="6114655" y="2473372"/>
          <a:ext cx="4981575" cy="2267396"/>
        </p:xfrm>
        <a:graphic>
          <a:graphicData uri="http://schemas.openxmlformats.org/drawingml/2006/table">
            <a:tbl>
              <a:tblPr firstRow="1" firstCol="1" bandRow="1">
                <a:tableStyleId>{5C22544A-7EE6-4342-B048-85BDC9FD1C3A}</a:tableStyleId>
              </a:tblPr>
              <a:tblGrid>
                <a:gridCol w="413736">
                  <a:extLst>
                    <a:ext uri="{9D8B030D-6E8A-4147-A177-3AD203B41FA5}">
                      <a16:colId xmlns:a16="http://schemas.microsoft.com/office/drawing/2014/main" val="4176479585"/>
                    </a:ext>
                  </a:extLst>
                </a:gridCol>
                <a:gridCol w="1041990">
                  <a:extLst>
                    <a:ext uri="{9D8B030D-6E8A-4147-A177-3AD203B41FA5}">
                      <a16:colId xmlns:a16="http://schemas.microsoft.com/office/drawing/2014/main" val="3208347896"/>
                    </a:ext>
                  </a:extLst>
                </a:gridCol>
                <a:gridCol w="3525849">
                  <a:extLst>
                    <a:ext uri="{9D8B030D-6E8A-4147-A177-3AD203B41FA5}">
                      <a16:colId xmlns:a16="http://schemas.microsoft.com/office/drawing/2014/main" val="3969028491"/>
                    </a:ext>
                  </a:extLst>
                </a:gridCol>
              </a:tblGrid>
              <a:tr h="0">
                <a:tc>
                  <a:txBody>
                    <a:bodyPr/>
                    <a:lstStyle/>
                    <a:p>
                      <a:pPr algn="ctr"/>
                      <a:r>
                        <a:rPr lang="es-MX" sz="1200" kern="1200">
                          <a:solidFill>
                            <a:schemeClr val="bg1"/>
                          </a:solidFill>
                          <a:effectLst/>
                          <a:latin typeface="+mn-lt"/>
                          <a:ea typeface="+mn-ea"/>
                          <a:cs typeface="+mn-cs"/>
                        </a:rPr>
                        <a:t>#</a:t>
                      </a:r>
                      <a:endParaRPr lang="es-CO" sz="1200" kern="1200">
                        <a:solidFill>
                          <a:schemeClr val="bg1"/>
                        </a:solidFill>
                        <a:effectLst/>
                        <a:latin typeface="+mn-lt"/>
                        <a:ea typeface="+mn-ea"/>
                        <a:cs typeface="+mn-cs"/>
                      </a:endParaRPr>
                    </a:p>
                  </a:txBody>
                  <a:tcPr marL="68580" marR="68580" marT="0" marB="0"/>
                </a:tc>
                <a:tc>
                  <a:txBody>
                    <a:bodyPr/>
                    <a:lstStyle/>
                    <a:p>
                      <a:pPr algn="ctr"/>
                      <a:r>
                        <a:rPr lang="es-MX" sz="1200" kern="1200">
                          <a:solidFill>
                            <a:schemeClr val="bg1"/>
                          </a:solidFill>
                          <a:effectLst/>
                          <a:latin typeface="+mn-lt"/>
                          <a:ea typeface="+mn-ea"/>
                          <a:cs typeface="+mn-cs"/>
                        </a:rPr>
                        <a:t>Alternativa</a:t>
                      </a:r>
                      <a:endParaRPr lang="es-CO" sz="1200" kern="1200">
                        <a:solidFill>
                          <a:schemeClr val="bg1"/>
                        </a:solidFill>
                        <a:effectLst/>
                        <a:latin typeface="+mn-lt"/>
                        <a:ea typeface="+mn-ea"/>
                        <a:cs typeface="+mn-cs"/>
                      </a:endParaRPr>
                    </a:p>
                  </a:txBody>
                  <a:tcPr marL="68580" marR="68580" marT="0" marB="0"/>
                </a:tc>
                <a:tc>
                  <a:txBody>
                    <a:bodyPr/>
                    <a:lstStyle/>
                    <a:p>
                      <a:pPr algn="ctr"/>
                      <a:r>
                        <a:rPr lang="es-MX" sz="1200">
                          <a:effectLst/>
                        </a:rPr>
                        <a:t>Descripción</a:t>
                      </a:r>
                      <a:endParaRPr lang="es-CO"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84563198"/>
                  </a:ext>
                </a:extLst>
              </a:tr>
              <a:tr h="0">
                <a:tc>
                  <a:txBody>
                    <a:bodyPr/>
                    <a:lstStyle/>
                    <a:p>
                      <a:pPr indent="152400" algn="l">
                        <a:lnSpc>
                          <a:spcPct val="105000"/>
                        </a:lnSpc>
                      </a:pPr>
                      <a:r>
                        <a:rPr lang="es-MX" sz="1200" kern="1200">
                          <a:solidFill>
                            <a:schemeClr val="bg1"/>
                          </a:solidFill>
                          <a:effectLst/>
                          <a:latin typeface="+mn-lt"/>
                          <a:ea typeface="+mn-ea"/>
                          <a:cs typeface="+mn-cs"/>
                        </a:rPr>
                        <a:t>1</a:t>
                      </a:r>
                      <a:endParaRPr lang="es-CO" sz="1200" kern="1200">
                        <a:solidFill>
                          <a:schemeClr val="bg1"/>
                        </a:solidFill>
                        <a:effectLst/>
                        <a:latin typeface="+mn-lt"/>
                        <a:ea typeface="+mn-ea"/>
                        <a:cs typeface="+mn-cs"/>
                      </a:endParaRPr>
                    </a:p>
                  </a:txBody>
                  <a:tcPr marL="68580" marR="68580" marT="0" marB="0"/>
                </a:tc>
                <a:tc>
                  <a:txBody>
                    <a:bodyPr/>
                    <a:lstStyle/>
                    <a:p>
                      <a:pPr indent="152400" algn="l">
                        <a:lnSpc>
                          <a:spcPct val="105000"/>
                        </a:lnSpc>
                      </a:pPr>
                      <a:r>
                        <a:rPr lang="es-MX" sz="1200" kern="1200">
                          <a:solidFill>
                            <a:schemeClr val="dk1"/>
                          </a:solidFill>
                          <a:effectLst/>
                          <a:latin typeface="+mn-lt"/>
                          <a:ea typeface="+mn-ea"/>
                          <a:cs typeface="+mn-cs"/>
                        </a:rPr>
                        <a:t>Balanceador de cargas</a:t>
                      </a:r>
                      <a:endParaRPr lang="es-CO" sz="1200" kern="1200">
                        <a:solidFill>
                          <a:schemeClr val="dk1"/>
                        </a:solidFill>
                        <a:effectLst/>
                        <a:latin typeface="+mn-lt"/>
                        <a:ea typeface="+mn-ea"/>
                        <a:cs typeface="+mn-cs"/>
                      </a:endParaRPr>
                    </a:p>
                  </a:txBody>
                  <a:tcPr marL="68580" marR="68580" marT="0" marB="0" anchor="ctr"/>
                </a:tc>
                <a:tc>
                  <a:txBody>
                    <a:bodyPr/>
                    <a:lstStyle/>
                    <a:p>
                      <a:pPr indent="152400" algn="just">
                        <a:lnSpc>
                          <a:spcPct val="105000"/>
                        </a:lnSpc>
                      </a:pPr>
                      <a:r>
                        <a:rPr lang="es-MX" sz="1200">
                          <a:effectLst/>
                        </a:rPr>
                        <a:t>Soluciones como NGINX que pueden ser implementadas en servidores existentes para gestionar el tráfico de manera eficiente.</a:t>
                      </a:r>
                      <a:endParaRPr lang="es-CO"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59298003"/>
                  </a:ext>
                </a:extLst>
              </a:tr>
              <a:tr h="0">
                <a:tc>
                  <a:txBody>
                    <a:bodyPr/>
                    <a:lstStyle/>
                    <a:p>
                      <a:pPr indent="152400" algn="l">
                        <a:lnSpc>
                          <a:spcPct val="105000"/>
                        </a:lnSpc>
                      </a:pPr>
                      <a:r>
                        <a:rPr lang="es-MX" sz="1200" kern="1200">
                          <a:solidFill>
                            <a:schemeClr val="bg1"/>
                          </a:solidFill>
                          <a:effectLst/>
                          <a:latin typeface="+mn-lt"/>
                          <a:ea typeface="+mn-ea"/>
                          <a:cs typeface="+mn-cs"/>
                        </a:rPr>
                        <a:t>2</a:t>
                      </a:r>
                      <a:endParaRPr lang="es-CO" sz="1200" kern="1200">
                        <a:solidFill>
                          <a:schemeClr val="bg1"/>
                        </a:solidFill>
                        <a:effectLst/>
                        <a:latin typeface="+mn-lt"/>
                        <a:ea typeface="+mn-ea"/>
                        <a:cs typeface="+mn-cs"/>
                      </a:endParaRPr>
                    </a:p>
                  </a:txBody>
                  <a:tcPr marL="68580" marR="68580" marT="0" marB="0"/>
                </a:tc>
                <a:tc>
                  <a:txBody>
                    <a:bodyPr/>
                    <a:lstStyle/>
                    <a:p>
                      <a:pPr indent="152400" algn="l">
                        <a:lnSpc>
                          <a:spcPct val="105000"/>
                        </a:lnSpc>
                      </a:pPr>
                      <a:r>
                        <a:rPr lang="es-MX" sz="1200" kern="1200">
                          <a:solidFill>
                            <a:schemeClr val="dk1"/>
                          </a:solidFill>
                          <a:effectLst/>
                          <a:latin typeface="+mn-lt"/>
                          <a:ea typeface="+mn-ea"/>
                          <a:cs typeface="+mn-cs"/>
                        </a:rPr>
                        <a:t>Escalabilidad horizontal y vertical</a:t>
                      </a:r>
                      <a:endParaRPr lang="es-CO" sz="1200" kern="1200">
                        <a:solidFill>
                          <a:schemeClr val="dk1"/>
                        </a:solidFill>
                        <a:effectLst/>
                        <a:latin typeface="+mn-lt"/>
                        <a:ea typeface="+mn-ea"/>
                        <a:cs typeface="+mn-cs"/>
                      </a:endParaRPr>
                    </a:p>
                  </a:txBody>
                  <a:tcPr marL="68580" marR="68580" marT="0" marB="0" anchor="ctr"/>
                </a:tc>
                <a:tc>
                  <a:txBody>
                    <a:bodyPr/>
                    <a:lstStyle/>
                    <a:p>
                      <a:pPr indent="152400" algn="just">
                        <a:lnSpc>
                          <a:spcPct val="105000"/>
                        </a:lnSpc>
                      </a:pPr>
                      <a:r>
                        <a:rPr lang="es-CO" sz="1200">
                          <a:effectLst/>
                        </a:rPr>
                        <a:t>Aumentar los recursos (CPU, RAM) de un servidor existente (aunque esta opción tiene un límite físico y puede resultar costosa).</a:t>
                      </a:r>
                      <a:endParaRPr lang="es-CO"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08270103"/>
                  </a:ext>
                </a:extLst>
              </a:tr>
              <a:tr h="0">
                <a:tc rowSpan="2">
                  <a:txBody>
                    <a:bodyPr/>
                    <a:lstStyle/>
                    <a:p>
                      <a:pPr indent="152400" algn="l">
                        <a:lnSpc>
                          <a:spcPct val="105000"/>
                        </a:lnSpc>
                      </a:pPr>
                      <a:r>
                        <a:rPr lang="es-MX" sz="1200" kern="1200">
                          <a:solidFill>
                            <a:schemeClr val="bg1"/>
                          </a:solidFill>
                          <a:effectLst/>
                          <a:latin typeface="+mn-lt"/>
                          <a:ea typeface="+mn-ea"/>
                          <a:cs typeface="+mn-cs"/>
                        </a:rPr>
                        <a:t>3</a:t>
                      </a:r>
                      <a:endParaRPr lang="es-CO" sz="1200" kern="1200">
                        <a:solidFill>
                          <a:schemeClr val="bg1"/>
                        </a:solidFill>
                        <a:effectLst/>
                        <a:latin typeface="+mn-lt"/>
                        <a:ea typeface="+mn-ea"/>
                        <a:cs typeface="+mn-cs"/>
                      </a:endParaRPr>
                    </a:p>
                  </a:txBody>
                  <a:tcPr marL="68580" marR="68580" marT="0" marB="0"/>
                </a:tc>
                <a:tc rowSpan="2">
                  <a:txBody>
                    <a:bodyPr/>
                    <a:lstStyle/>
                    <a:p>
                      <a:pPr indent="152400" algn="l">
                        <a:lnSpc>
                          <a:spcPct val="105000"/>
                        </a:lnSpc>
                      </a:pPr>
                      <a:r>
                        <a:rPr lang="es-MX" sz="1200" kern="1200">
                          <a:solidFill>
                            <a:schemeClr val="dk1"/>
                          </a:solidFill>
                          <a:effectLst/>
                          <a:latin typeface="+mn-lt"/>
                          <a:ea typeface="+mn-ea"/>
                          <a:cs typeface="+mn-cs"/>
                        </a:rPr>
                        <a:t>Optimizaciones en la base de datos</a:t>
                      </a:r>
                      <a:endParaRPr lang="es-CO" sz="1200" kern="1200">
                        <a:solidFill>
                          <a:schemeClr val="dk1"/>
                        </a:solidFill>
                        <a:effectLst/>
                        <a:latin typeface="+mn-lt"/>
                        <a:ea typeface="+mn-ea"/>
                        <a:cs typeface="+mn-cs"/>
                      </a:endParaRPr>
                    </a:p>
                  </a:txBody>
                  <a:tcPr marL="68580" marR="68580" marT="0" marB="0" anchor="ctr"/>
                </a:tc>
                <a:tc>
                  <a:txBody>
                    <a:bodyPr/>
                    <a:lstStyle/>
                    <a:p>
                      <a:pPr indent="152400" algn="just">
                        <a:lnSpc>
                          <a:spcPct val="105000"/>
                        </a:lnSpc>
                      </a:pPr>
                      <a:r>
                        <a:rPr lang="es-CO" sz="1200">
                          <a:effectLst/>
                        </a:rPr>
                        <a:t>Usar múltiples instancias de base de datos para distribuir la carga de lectura y escritura.</a:t>
                      </a:r>
                      <a:endParaRPr lang="es-CO"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17373379"/>
                  </a:ext>
                </a:extLst>
              </a:tr>
              <a:tr h="0">
                <a:tc vMerge="1">
                  <a:txBody>
                    <a:bodyPr/>
                    <a:lstStyle/>
                    <a:p>
                      <a:endParaRPr lang="es-ES_tradnl"/>
                    </a:p>
                  </a:txBody>
                  <a:tcPr/>
                </a:tc>
                <a:tc vMerge="1">
                  <a:txBody>
                    <a:bodyPr/>
                    <a:lstStyle/>
                    <a:p>
                      <a:endParaRPr lang="es-ES_tradnl"/>
                    </a:p>
                  </a:txBody>
                  <a:tcPr/>
                </a:tc>
                <a:tc>
                  <a:txBody>
                    <a:bodyPr/>
                    <a:lstStyle/>
                    <a:p>
                      <a:pPr indent="152400" algn="just">
                        <a:lnSpc>
                          <a:spcPct val="105000"/>
                        </a:lnSpc>
                      </a:pPr>
                      <a:r>
                        <a:rPr lang="es-CO" sz="1200">
                          <a:effectLst/>
                        </a:rPr>
                        <a:t>Mejorar las consultas a la base de datos para que sean más eficientes y menos costosas en términos de tiempo y recursos.</a:t>
                      </a:r>
                      <a:endParaRPr lang="es-CO"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03008186"/>
                  </a:ext>
                </a:extLst>
              </a:tr>
            </a:tbl>
          </a:graphicData>
        </a:graphic>
      </p:graphicFrame>
    </p:spTree>
    <p:extLst>
      <p:ext uri="{BB962C8B-B14F-4D97-AF65-F5344CB8AC3E}">
        <p14:creationId xmlns:p14="http://schemas.microsoft.com/office/powerpoint/2010/main" val="4032706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8A4D0-BF11-ED5E-83AC-A653CFE151F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70D90319-D395-B84C-3B18-E7DF67CAAAF4}"/>
              </a:ext>
            </a:extLst>
          </p:cNvPr>
          <p:cNvSpPr txBox="1"/>
          <p:nvPr/>
        </p:nvSpPr>
        <p:spPr>
          <a:xfrm>
            <a:off x="287925" y="302869"/>
            <a:ext cx="4083169" cy="830997"/>
          </a:xfrm>
          <a:prstGeom prst="rect">
            <a:avLst/>
          </a:prstGeom>
          <a:noFill/>
        </p:spPr>
        <p:txBody>
          <a:bodyPr wrap="none" rtlCol="0">
            <a:spAutoFit/>
          </a:bodyPr>
          <a:lstStyle/>
          <a:p>
            <a:r>
              <a:rPr lang="es-CO" sz="3000" b="1">
                <a:latin typeface="Arial" panose="020B0604020202020204" pitchFamily="34" charset="0"/>
                <a:cs typeface="Arial" panose="020B0604020202020204" pitchFamily="34" charset="0"/>
              </a:rPr>
              <a:t>Implementación</a:t>
            </a:r>
            <a:r>
              <a:rPr lang="es-CO" sz="3000" b="1">
                <a:solidFill>
                  <a:srgbClr val="FFC000"/>
                </a:solidFill>
                <a:latin typeface="Arial" panose="020B0604020202020204" pitchFamily="34" charset="0"/>
                <a:cs typeface="Arial" panose="020B0604020202020204" pitchFamily="34" charset="0"/>
              </a:rPr>
              <a:t>.</a:t>
            </a:r>
          </a:p>
          <a:p>
            <a:r>
              <a:rPr lang="es-CO">
                <a:latin typeface="Arial" panose="020B0604020202020204" pitchFamily="34" charset="0"/>
                <a:cs typeface="Arial" panose="020B0604020202020204" pitchFamily="34" charset="0"/>
              </a:rPr>
              <a:t>Servicios telemáticos: </a:t>
            </a:r>
            <a:r>
              <a:rPr lang="es-CO">
                <a:solidFill>
                  <a:srgbClr val="FFC000"/>
                </a:solidFill>
                <a:latin typeface="Arial" panose="020B0604020202020204" pitchFamily="34" charset="0"/>
                <a:cs typeface="Arial" panose="020B0604020202020204" pitchFamily="34" charset="0"/>
              </a:rPr>
              <a:t>Entregable final</a:t>
            </a:r>
          </a:p>
        </p:txBody>
      </p:sp>
      <p:pic>
        <p:nvPicPr>
          <p:cNvPr id="6" name="Picture 5" descr="A computer screen shot of a program&#10;&#10;Description automatically generated">
            <a:extLst>
              <a:ext uri="{FF2B5EF4-FFF2-40B4-BE49-F238E27FC236}">
                <a16:creationId xmlns:a16="http://schemas.microsoft.com/office/drawing/2014/main" id="{2C795CE1-88C0-A826-E7E5-AD883EAC6870}"/>
              </a:ext>
            </a:extLst>
          </p:cNvPr>
          <p:cNvPicPr>
            <a:picLocks noChangeAspect="1"/>
          </p:cNvPicPr>
          <p:nvPr/>
        </p:nvPicPr>
        <p:blipFill>
          <a:blip r:embed="rId3"/>
          <a:stretch>
            <a:fillRect/>
          </a:stretch>
        </p:blipFill>
        <p:spPr>
          <a:xfrm>
            <a:off x="291416" y="1517851"/>
            <a:ext cx="4434792" cy="351364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76A419D-D99F-A2B9-F261-D5F9B80C6B0E}"/>
              </a:ext>
            </a:extLst>
          </p:cNvPr>
          <p:cNvPicPr>
            <a:picLocks noChangeAspect="1"/>
          </p:cNvPicPr>
          <p:nvPr/>
        </p:nvPicPr>
        <p:blipFill>
          <a:blip r:embed="rId4"/>
          <a:stretch>
            <a:fillRect/>
          </a:stretch>
        </p:blipFill>
        <p:spPr>
          <a:xfrm>
            <a:off x="4568383" y="947377"/>
            <a:ext cx="3924300" cy="5438775"/>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BEA0F605-66B4-58D8-2B8E-73E37C241959}"/>
              </a:ext>
            </a:extLst>
          </p:cNvPr>
          <p:cNvPicPr>
            <a:picLocks noChangeAspect="1"/>
          </p:cNvPicPr>
          <p:nvPr/>
        </p:nvPicPr>
        <p:blipFill>
          <a:blip r:embed="rId5"/>
          <a:srcRect r="8905" b="-738"/>
          <a:stretch/>
        </p:blipFill>
        <p:spPr>
          <a:xfrm>
            <a:off x="7919013" y="474140"/>
            <a:ext cx="4164841" cy="6380896"/>
          </a:xfrm>
          <a:prstGeom prst="rect">
            <a:avLst/>
          </a:prstGeom>
        </p:spPr>
      </p:pic>
    </p:spTree>
    <p:extLst>
      <p:ext uri="{BB962C8B-B14F-4D97-AF65-F5344CB8AC3E}">
        <p14:creationId xmlns:p14="http://schemas.microsoft.com/office/powerpoint/2010/main" val="97570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alanceador de carga Nginx.mp4">
            <a:hlinkClick r:id="" action="ppaction://media"/>
            <a:extLst>
              <a:ext uri="{FF2B5EF4-FFF2-40B4-BE49-F238E27FC236}">
                <a16:creationId xmlns:a16="http://schemas.microsoft.com/office/drawing/2014/main" id="{1D79D887-F939-C183-9DC3-1305083948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4484" y="1200647"/>
            <a:ext cx="7919722" cy="4454844"/>
          </a:xfrm>
          <a:prstGeom prst="rect">
            <a:avLst/>
          </a:prstGeom>
        </p:spPr>
      </p:pic>
      <p:sp>
        <p:nvSpPr>
          <p:cNvPr id="12" name="CuadroTexto 11">
            <a:extLst>
              <a:ext uri="{FF2B5EF4-FFF2-40B4-BE49-F238E27FC236}">
                <a16:creationId xmlns:a16="http://schemas.microsoft.com/office/drawing/2014/main" id="{204CD2E9-AF59-A2AE-33D1-4851F3E76C24}"/>
              </a:ext>
            </a:extLst>
          </p:cNvPr>
          <p:cNvSpPr txBox="1"/>
          <p:nvPr/>
        </p:nvSpPr>
        <p:spPr>
          <a:xfrm>
            <a:off x="287925" y="302869"/>
            <a:ext cx="3220753" cy="553998"/>
          </a:xfrm>
          <a:prstGeom prst="rect">
            <a:avLst/>
          </a:prstGeom>
          <a:noFill/>
        </p:spPr>
        <p:txBody>
          <a:bodyPr wrap="none" rtlCol="0">
            <a:spAutoFit/>
          </a:bodyPr>
          <a:lstStyle/>
          <a:p>
            <a:r>
              <a:rPr lang="es-CO" sz="3000" b="1">
                <a:latin typeface="Arial" panose="020B0604020202020204" pitchFamily="34" charset="0"/>
                <a:cs typeface="Arial" panose="020B0604020202020204" pitchFamily="34" charset="0"/>
              </a:rPr>
              <a:t>Implementación</a:t>
            </a:r>
            <a:r>
              <a:rPr lang="es-CO" sz="3000" b="1">
                <a:solidFill>
                  <a:srgbClr val="FFC000"/>
                </a:solidFill>
                <a:latin typeface="Arial" panose="020B0604020202020204" pitchFamily="34" charset="0"/>
                <a:cs typeface="Arial" panose="020B0604020202020204" pitchFamily="34" charset="0"/>
              </a:rPr>
              <a:t>.</a:t>
            </a:r>
          </a:p>
        </p:txBody>
      </p:sp>
      <p:pic>
        <p:nvPicPr>
          <p:cNvPr id="7" name="Picture 4" descr="Logo - UAO Portal">
            <a:extLst>
              <a:ext uri="{FF2B5EF4-FFF2-40B4-BE49-F238E27FC236}">
                <a16:creationId xmlns:a16="http://schemas.microsoft.com/office/drawing/2014/main" id="{886D4A00-7FA3-1A4E-59A6-6F4D72E62D3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227" b="20227"/>
          <a:stretch/>
        </p:blipFill>
        <p:spPr bwMode="auto">
          <a:xfrm>
            <a:off x="10131163" y="5655491"/>
            <a:ext cx="1772912" cy="84175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03772A4-B797-4359-F53C-09E992353FD6}"/>
              </a:ext>
            </a:extLst>
          </p:cNvPr>
          <p:cNvSpPr txBox="1"/>
          <p:nvPr/>
        </p:nvSpPr>
        <p:spPr>
          <a:xfrm>
            <a:off x="460678" y="5814605"/>
            <a:ext cx="6096000" cy="338554"/>
          </a:xfrm>
          <a:prstGeom prst="rect">
            <a:avLst/>
          </a:prstGeom>
          <a:noFill/>
        </p:spPr>
        <p:txBody>
          <a:bodyPr wrap="square">
            <a:spAutoFit/>
          </a:bodyPr>
          <a:lstStyle/>
          <a:p>
            <a:r>
              <a:rPr lang="es-ES_tradnl" sz="1600">
                <a:hlinkClick r:id="rId7"/>
              </a:rPr>
              <a:t>https://</a:t>
            </a:r>
            <a:r>
              <a:rPr lang="es-ES_tradnl" sz="1600" err="1">
                <a:hlinkClick r:id="rId7"/>
              </a:rPr>
              <a:t>www.youtube.com</a:t>
            </a:r>
            <a:r>
              <a:rPr lang="es-ES_tradnl" sz="1600">
                <a:hlinkClick r:id="rId7"/>
              </a:rPr>
              <a:t>/</a:t>
            </a:r>
            <a:r>
              <a:rPr lang="es-ES_tradnl" sz="1600" err="1">
                <a:hlinkClick r:id="rId7"/>
              </a:rPr>
              <a:t>watch?v</a:t>
            </a:r>
            <a:r>
              <a:rPr lang="es-ES_tradnl" sz="1600">
                <a:hlinkClick r:id="rId7"/>
              </a:rPr>
              <a:t>=_</a:t>
            </a:r>
            <a:r>
              <a:rPr lang="es-ES_tradnl" sz="1600" err="1">
                <a:hlinkClick r:id="rId7"/>
              </a:rPr>
              <a:t>OAnstPWWjU</a:t>
            </a:r>
            <a:endParaRPr lang="es-ES_tradnl" sz="1600"/>
          </a:p>
        </p:txBody>
      </p:sp>
    </p:spTree>
    <p:extLst>
      <p:ext uri="{BB962C8B-B14F-4D97-AF65-F5344CB8AC3E}">
        <p14:creationId xmlns:p14="http://schemas.microsoft.com/office/powerpoint/2010/main" val="171349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07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65E21-E6EC-B86E-DA04-AF4E3FB014F9}"/>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0429C8CD-38BD-D5D9-675A-7F36E647FAD8}"/>
              </a:ext>
            </a:extLst>
          </p:cNvPr>
          <p:cNvSpPr txBox="1"/>
          <p:nvPr/>
        </p:nvSpPr>
        <p:spPr>
          <a:xfrm>
            <a:off x="353239" y="346411"/>
            <a:ext cx="1895594" cy="553998"/>
          </a:xfrm>
          <a:prstGeom prst="rect">
            <a:avLst/>
          </a:prstGeom>
          <a:noFill/>
        </p:spPr>
        <p:txBody>
          <a:bodyPr wrap="square" rtlCol="0">
            <a:spAutoFit/>
          </a:bodyPr>
          <a:lstStyle/>
          <a:p>
            <a:r>
              <a:rPr lang="es-CO" sz="3000" b="1">
                <a:latin typeface="Arial" panose="020B0604020202020204" pitchFamily="34" charset="0"/>
                <a:cs typeface="Arial" panose="020B0604020202020204" pitchFamily="34" charset="0"/>
              </a:rPr>
              <a:t>Pruebas</a:t>
            </a:r>
            <a:r>
              <a:rPr lang="es-CO" sz="3000" b="1">
                <a:solidFill>
                  <a:srgbClr val="FFC000"/>
                </a:solidFill>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5C500F27-1F75-760E-D2D8-27F0F486C16A}"/>
              </a:ext>
            </a:extLst>
          </p:cNvPr>
          <p:cNvSpPr txBox="1"/>
          <p:nvPr/>
        </p:nvSpPr>
        <p:spPr>
          <a:xfrm>
            <a:off x="2247900" y="438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listarProductos.html</a:t>
            </a:r>
            <a:endParaRPr lang="en-US"/>
          </a:p>
        </p:txBody>
      </p:sp>
      <p:sp>
        <p:nvSpPr>
          <p:cNvPr id="11" name="CuadroTexto 11">
            <a:extLst>
              <a:ext uri="{FF2B5EF4-FFF2-40B4-BE49-F238E27FC236}">
                <a16:creationId xmlns:a16="http://schemas.microsoft.com/office/drawing/2014/main" id="{87A73B34-630B-5587-C6C9-405ED268C06A}"/>
              </a:ext>
            </a:extLst>
          </p:cNvPr>
          <p:cNvSpPr txBox="1"/>
          <p:nvPr/>
        </p:nvSpPr>
        <p:spPr>
          <a:xfrm>
            <a:off x="292279" y="965536"/>
            <a:ext cx="6602849" cy="553998"/>
          </a:xfrm>
          <a:prstGeom prst="rect">
            <a:avLst/>
          </a:prstGeom>
          <a:noFill/>
        </p:spPr>
        <p:txBody>
          <a:bodyPr wrap="square" lIns="91440" tIns="45720" rIns="91440" bIns="45720" rtlCol="0" anchor="t">
            <a:spAutoFit/>
          </a:bodyPr>
          <a:lstStyle/>
          <a:p>
            <a:r>
              <a:rPr lang="es-CO" sz="3000" b="1">
                <a:latin typeface="Arial"/>
                <a:cs typeface="Arial"/>
              </a:rPr>
              <a:t>Listar</a:t>
            </a:r>
            <a:r>
              <a:rPr lang="es-CO" sz="3000" b="1">
                <a:solidFill>
                  <a:srgbClr val="000000"/>
                </a:solidFill>
                <a:latin typeface="Arial"/>
                <a:cs typeface="Arial"/>
              </a:rPr>
              <a:t> Productos con Balanceador.</a:t>
            </a:r>
          </a:p>
        </p:txBody>
      </p:sp>
      <p:pic>
        <p:nvPicPr>
          <p:cNvPr id="13" name="Picture 12" descr="A screenshot of a computer&#10;&#10;Description automatically generated">
            <a:extLst>
              <a:ext uri="{FF2B5EF4-FFF2-40B4-BE49-F238E27FC236}">
                <a16:creationId xmlns:a16="http://schemas.microsoft.com/office/drawing/2014/main" id="{414272C4-ACC4-48D8-6CBE-063758F7F833}"/>
              </a:ext>
            </a:extLst>
          </p:cNvPr>
          <p:cNvPicPr>
            <a:picLocks noChangeAspect="1"/>
          </p:cNvPicPr>
          <p:nvPr/>
        </p:nvPicPr>
        <p:blipFill>
          <a:blip r:embed="rId4"/>
          <a:stretch>
            <a:fillRect/>
          </a:stretch>
        </p:blipFill>
        <p:spPr>
          <a:xfrm>
            <a:off x="433070" y="1529080"/>
            <a:ext cx="5483860" cy="2905760"/>
          </a:xfrm>
          <a:prstGeom prst="rect">
            <a:avLst/>
          </a:prstGeom>
        </p:spPr>
      </p:pic>
      <p:pic>
        <p:nvPicPr>
          <p:cNvPr id="14" name="Picture 13" descr="A graph of different colored bars&#10;&#10;Description automatically generated">
            <a:extLst>
              <a:ext uri="{FF2B5EF4-FFF2-40B4-BE49-F238E27FC236}">
                <a16:creationId xmlns:a16="http://schemas.microsoft.com/office/drawing/2014/main" id="{26836D9E-4356-E542-E1FB-7353132B5CB6}"/>
              </a:ext>
            </a:extLst>
          </p:cNvPr>
          <p:cNvPicPr>
            <a:picLocks noChangeAspect="1"/>
          </p:cNvPicPr>
          <p:nvPr/>
        </p:nvPicPr>
        <p:blipFill>
          <a:blip r:embed="rId5"/>
          <a:stretch>
            <a:fillRect/>
          </a:stretch>
        </p:blipFill>
        <p:spPr>
          <a:xfrm>
            <a:off x="6724333" y="808355"/>
            <a:ext cx="5042535" cy="2914650"/>
          </a:xfrm>
          <a:prstGeom prst="rect">
            <a:avLst/>
          </a:prstGeom>
        </p:spPr>
      </p:pic>
      <p:pic>
        <p:nvPicPr>
          <p:cNvPr id="2" name="Picture 1" descr="A graph of different colored bars&#10;&#10;Description automatically generated">
            <a:extLst>
              <a:ext uri="{FF2B5EF4-FFF2-40B4-BE49-F238E27FC236}">
                <a16:creationId xmlns:a16="http://schemas.microsoft.com/office/drawing/2014/main" id="{1BB80E7A-4C42-DBE2-CBF2-DCD08909F0D7}"/>
              </a:ext>
            </a:extLst>
          </p:cNvPr>
          <p:cNvPicPr>
            <a:picLocks noChangeAspect="1"/>
          </p:cNvPicPr>
          <p:nvPr/>
        </p:nvPicPr>
        <p:blipFill>
          <a:blip r:embed="rId6"/>
          <a:stretch>
            <a:fillRect/>
          </a:stretch>
        </p:blipFill>
        <p:spPr>
          <a:xfrm>
            <a:off x="6726872" y="3856990"/>
            <a:ext cx="5037455" cy="2913380"/>
          </a:xfrm>
          <a:prstGeom prst="rect">
            <a:avLst/>
          </a:prstGeom>
        </p:spPr>
      </p:pic>
      <p:sp>
        <p:nvSpPr>
          <p:cNvPr id="4" name="CuadroTexto 11">
            <a:extLst>
              <a:ext uri="{FF2B5EF4-FFF2-40B4-BE49-F238E27FC236}">
                <a16:creationId xmlns:a16="http://schemas.microsoft.com/office/drawing/2014/main" id="{356A3EBD-08F0-FD67-40DD-3FCF79A38A14}"/>
              </a:ext>
            </a:extLst>
          </p:cNvPr>
          <p:cNvSpPr txBox="1"/>
          <p:nvPr/>
        </p:nvSpPr>
        <p:spPr>
          <a:xfrm>
            <a:off x="983159" y="5131135"/>
            <a:ext cx="3890129" cy="1015663"/>
          </a:xfrm>
          <a:prstGeom prst="rect">
            <a:avLst/>
          </a:prstGeom>
          <a:noFill/>
          <a:ln>
            <a:solidFill>
              <a:srgbClr val="4472C4"/>
            </a:solidFill>
          </a:ln>
        </p:spPr>
        <p:txBody>
          <a:bodyPr wrap="square" lIns="91440" tIns="45720" rIns="91440" bIns="45720" rtlCol="0" anchor="t">
            <a:spAutoFit/>
          </a:bodyPr>
          <a:lstStyle/>
          <a:p>
            <a:pPr algn="ctr"/>
            <a:r>
              <a:rPr lang="es-CO" sz="3000" b="1">
                <a:latin typeface="Arial"/>
                <a:cs typeface="Arial"/>
              </a:rPr>
              <a:t>Listar</a:t>
            </a:r>
            <a:r>
              <a:rPr lang="es-CO" sz="3000" b="1">
                <a:solidFill>
                  <a:srgbClr val="000000"/>
                </a:solidFill>
                <a:latin typeface="Arial"/>
                <a:cs typeface="Arial"/>
              </a:rPr>
              <a:t> Productos Sin Balanceador.</a:t>
            </a:r>
          </a:p>
        </p:txBody>
      </p:sp>
      <p:sp>
        <p:nvSpPr>
          <p:cNvPr id="5" name="Arrow: Right 4">
            <a:extLst>
              <a:ext uri="{FF2B5EF4-FFF2-40B4-BE49-F238E27FC236}">
                <a16:creationId xmlns:a16="http://schemas.microsoft.com/office/drawing/2014/main" id="{FA95BF62-6C65-5135-1021-DBFF8C66979E}"/>
              </a:ext>
            </a:extLst>
          </p:cNvPr>
          <p:cNvSpPr/>
          <p:nvPr/>
        </p:nvSpPr>
        <p:spPr>
          <a:xfrm>
            <a:off x="5191760" y="5445760"/>
            <a:ext cx="782320" cy="3352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627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65E21-E6EC-B86E-DA04-AF4E3FB014F9}"/>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0429C8CD-38BD-D5D9-675A-7F36E647FAD8}"/>
              </a:ext>
            </a:extLst>
          </p:cNvPr>
          <p:cNvSpPr txBox="1"/>
          <p:nvPr/>
        </p:nvSpPr>
        <p:spPr>
          <a:xfrm>
            <a:off x="353239" y="346411"/>
            <a:ext cx="1895594" cy="553998"/>
          </a:xfrm>
          <a:prstGeom prst="rect">
            <a:avLst/>
          </a:prstGeom>
          <a:noFill/>
        </p:spPr>
        <p:txBody>
          <a:bodyPr wrap="square" rtlCol="0">
            <a:spAutoFit/>
          </a:bodyPr>
          <a:lstStyle/>
          <a:p>
            <a:r>
              <a:rPr lang="es-CO" sz="3000" b="1">
                <a:latin typeface="Arial" panose="020B0604020202020204" pitchFamily="34" charset="0"/>
                <a:cs typeface="Arial" panose="020B0604020202020204" pitchFamily="34" charset="0"/>
              </a:rPr>
              <a:t>Pruebas</a:t>
            </a:r>
            <a:r>
              <a:rPr lang="es-CO" sz="3000" b="1">
                <a:solidFill>
                  <a:srgbClr val="FFC000"/>
                </a:solidFill>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D954D1E3-2CEC-9BB0-95A7-50D279D31580}"/>
              </a:ext>
            </a:extLst>
          </p:cNvPr>
          <p:cNvSpPr txBox="1"/>
          <p:nvPr/>
        </p:nvSpPr>
        <p:spPr>
          <a:xfrm>
            <a:off x="2530475" y="438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crearUsuario.html</a:t>
            </a:r>
            <a:endParaRPr lang="en-US"/>
          </a:p>
        </p:txBody>
      </p:sp>
      <p:sp>
        <p:nvSpPr>
          <p:cNvPr id="11" name="CuadroTexto 11">
            <a:extLst>
              <a:ext uri="{FF2B5EF4-FFF2-40B4-BE49-F238E27FC236}">
                <a16:creationId xmlns:a16="http://schemas.microsoft.com/office/drawing/2014/main" id="{87A73B34-630B-5587-C6C9-405ED268C06A}"/>
              </a:ext>
            </a:extLst>
          </p:cNvPr>
          <p:cNvSpPr txBox="1"/>
          <p:nvPr/>
        </p:nvSpPr>
        <p:spPr>
          <a:xfrm>
            <a:off x="353239" y="965536"/>
            <a:ext cx="5810369" cy="553998"/>
          </a:xfrm>
          <a:prstGeom prst="rect">
            <a:avLst/>
          </a:prstGeom>
          <a:noFill/>
        </p:spPr>
        <p:txBody>
          <a:bodyPr wrap="square" lIns="91440" tIns="45720" rIns="91440" bIns="45720" rtlCol="0" anchor="t">
            <a:spAutoFit/>
          </a:bodyPr>
          <a:lstStyle/>
          <a:p>
            <a:r>
              <a:rPr lang="es-CO" sz="3000" b="1">
                <a:latin typeface="Arial"/>
                <a:cs typeface="Arial"/>
              </a:rPr>
              <a:t>Con el </a:t>
            </a:r>
            <a:r>
              <a:rPr lang="es-CO" sz="3000" b="1">
                <a:solidFill>
                  <a:srgbClr val="000000"/>
                </a:solidFill>
                <a:latin typeface="Arial"/>
                <a:cs typeface="Arial"/>
              </a:rPr>
              <a:t>balanceador en local</a:t>
            </a:r>
            <a:r>
              <a:rPr lang="es-CO" sz="3000" b="1">
                <a:solidFill>
                  <a:srgbClr val="FFC000"/>
                </a:solidFill>
                <a:latin typeface="Arial"/>
                <a:cs typeface="Arial"/>
              </a:rPr>
              <a:t>.</a:t>
            </a:r>
          </a:p>
        </p:txBody>
      </p:sp>
      <p:sp>
        <p:nvSpPr>
          <p:cNvPr id="5" name="TextBox 4">
            <a:extLst>
              <a:ext uri="{FF2B5EF4-FFF2-40B4-BE49-F238E27FC236}">
                <a16:creationId xmlns:a16="http://schemas.microsoft.com/office/drawing/2014/main" id="{831D44A0-3212-55BE-D2A8-19CB94473386}"/>
              </a:ext>
            </a:extLst>
          </p:cNvPr>
          <p:cNvSpPr txBox="1"/>
          <p:nvPr/>
        </p:nvSpPr>
        <p:spPr>
          <a:xfrm>
            <a:off x="6505637" y="438149"/>
            <a:ext cx="3319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CrearUsuarioLocal.html</a:t>
            </a:r>
            <a:endParaRPr lang="en-US"/>
          </a:p>
        </p:txBody>
      </p:sp>
      <p:sp>
        <p:nvSpPr>
          <p:cNvPr id="9" name="CuadroTexto 11">
            <a:extLst>
              <a:ext uri="{FF2B5EF4-FFF2-40B4-BE49-F238E27FC236}">
                <a16:creationId xmlns:a16="http://schemas.microsoft.com/office/drawing/2014/main" id="{639575A3-597E-573A-6ABF-C9447DFE72A7}"/>
              </a:ext>
            </a:extLst>
          </p:cNvPr>
          <p:cNvSpPr txBox="1"/>
          <p:nvPr/>
        </p:nvSpPr>
        <p:spPr>
          <a:xfrm>
            <a:off x="6161166" y="965536"/>
            <a:ext cx="5810369" cy="553998"/>
          </a:xfrm>
          <a:prstGeom prst="rect">
            <a:avLst/>
          </a:prstGeom>
          <a:noFill/>
        </p:spPr>
        <p:txBody>
          <a:bodyPr wrap="square" lIns="91440" tIns="45720" rIns="91440" bIns="45720" rtlCol="0" anchor="t">
            <a:spAutoFit/>
          </a:bodyPr>
          <a:lstStyle/>
          <a:p>
            <a:r>
              <a:rPr lang="es-CO" sz="3000" b="1">
                <a:latin typeface="Arial"/>
                <a:cs typeface="Arial"/>
              </a:rPr>
              <a:t>Sin balanceador en local</a:t>
            </a:r>
            <a:r>
              <a:rPr lang="es-CO" sz="3000" b="1">
                <a:solidFill>
                  <a:srgbClr val="FFC000"/>
                </a:solidFill>
                <a:latin typeface="Arial"/>
                <a:cs typeface="Arial"/>
              </a:rPr>
              <a:t>.</a:t>
            </a:r>
            <a:endParaRPr lang="en-US"/>
          </a:p>
        </p:txBody>
      </p:sp>
      <p:pic>
        <p:nvPicPr>
          <p:cNvPr id="14" name="Picture 13" descr="A graph with blue lines&#10;&#10;Description automatically generated">
            <a:extLst>
              <a:ext uri="{FF2B5EF4-FFF2-40B4-BE49-F238E27FC236}">
                <a16:creationId xmlns:a16="http://schemas.microsoft.com/office/drawing/2014/main" id="{C98ACE28-0C37-2B23-9328-A3E1213C84CA}"/>
              </a:ext>
            </a:extLst>
          </p:cNvPr>
          <p:cNvPicPr>
            <a:picLocks noChangeAspect="1"/>
          </p:cNvPicPr>
          <p:nvPr/>
        </p:nvPicPr>
        <p:blipFill>
          <a:blip r:embed="rId5"/>
          <a:stretch>
            <a:fillRect/>
          </a:stretch>
        </p:blipFill>
        <p:spPr>
          <a:xfrm>
            <a:off x="6262090" y="1720850"/>
            <a:ext cx="5811520" cy="2806700"/>
          </a:xfrm>
          <a:prstGeom prst="rect">
            <a:avLst/>
          </a:prstGeom>
        </p:spPr>
      </p:pic>
      <p:pic>
        <p:nvPicPr>
          <p:cNvPr id="15" name="Picture 14" descr="A graph with blue lines&#10;&#10;Description automatically generated">
            <a:extLst>
              <a:ext uri="{FF2B5EF4-FFF2-40B4-BE49-F238E27FC236}">
                <a16:creationId xmlns:a16="http://schemas.microsoft.com/office/drawing/2014/main" id="{D3ECD450-B331-720F-1F0D-386F61041069}"/>
              </a:ext>
            </a:extLst>
          </p:cNvPr>
          <p:cNvPicPr>
            <a:picLocks noChangeAspect="1"/>
          </p:cNvPicPr>
          <p:nvPr/>
        </p:nvPicPr>
        <p:blipFill>
          <a:blip r:embed="rId6"/>
          <a:stretch>
            <a:fillRect/>
          </a:stretch>
        </p:blipFill>
        <p:spPr>
          <a:xfrm>
            <a:off x="351155" y="1710690"/>
            <a:ext cx="5820410" cy="2806700"/>
          </a:xfrm>
          <a:prstGeom prst="rect">
            <a:avLst/>
          </a:prstGeom>
        </p:spPr>
      </p:pic>
      <p:pic>
        <p:nvPicPr>
          <p:cNvPr id="16" name="Picture 15" descr="A graph with different colored bars&#10;&#10;Description automatically generated">
            <a:extLst>
              <a:ext uri="{FF2B5EF4-FFF2-40B4-BE49-F238E27FC236}">
                <a16:creationId xmlns:a16="http://schemas.microsoft.com/office/drawing/2014/main" id="{E67EA920-3EF7-D5EE-8961-17EB75587191}"/>
              </a:ext>
            </a:extLst>
          </p:cNvPr>
          <p:cNvPicPr>
            <a:picLocks noChangeAspect="1"/>
          </p:cNvPicPr>
          <p:nvPr/>
        </p:nvPicPr>
        <p:blipFill>
          <a:blip r:embed="rId7"/>
          <a:stretch>
            <a:fillRect/>
          </a:stretch>
        </p:blipFill>
        <p:spPr>
          <a:xfrm>
            <a:off x="7150735" y="4531678"/>
            <a:ext cx="4037330" cy="2265045"/>
          </a:xfrm>
          <a:prstGeom prst="rect">
            <a:avLst/>
          </a:prstGeom>
        </p:spPr>
      </p:pic>
      <p:pic>
        <p:nvPicPr>
          <p:cNvPr id="17" name="Picture 16" descr="A graph with different colored bars&#10;&#10;Description automatically generated">
            <a:extLst>
              <a:ext uri="{FF2B5EF4-FFF2-40B4-BE49-F238E27FC236}">
                <a16:creationId xmlns:a16="http://schemas.microsoft.com/office/drawing/2014/main" id="{72CCAE2B-13D6-2A66-B6FF-5F912A2A0926}"/>
              </a:ext>
            </a:extLst>
          </p:cNvPr>
          <p:cNvPicPr>
            <a:picLocks noChangeAspect="1"/>
          </p:cNvPicPr>
          <p:nvPr/>
        </p:nvPicPr>
        <p:blipFill>
          <a:blip r:embed="rId8"/>
          <a:stretch>
            <a:fillRect/>
          </a:stretch>
        </p:blipFill>
        <p:spPr>
          <a:xfrm>
            <a:off x="1240472" y="4532948"/>
            <a:ext cx="4031615" cy="2333625"/>
          </a:xfrm>
          <a:prstGeom prst="rect">
            <a:avLst/>
          </a:prstGeom>
        </p:spPr>
      </p:pic>
    </p:spTree>
    <p:extLst>
      <p:ext uri="{BB962C8B-B14F-4D97-AF65-F5344CB8AC3E}">
        <p14:creationId xmlns:p14="http://schemas.microsoft.com/office/powerpoint/2010/main" val="1945485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65E21-E6EC-B86E-DA04-AF4E3FB014F9}"/>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0429C8CD-38BD-D5D9-675A-7F36E647FAD8}"/>
              </a:ext>
            </a:extLst>
          </p:cNvPr>
          <p:cNvSpPr txBox="1"/>
          <p:nvPr/>
        </p:nvSpPr>
        <p:spPr>
          <a:xfrm>
            <a:off x="353239" y="346411"/>
            <a:ext cx="1895594" cy="553998"/>
          </a:xfrm>
          <a:prstGeom prst="rect">
            <a:avLst/>
          </a:prstGeom>
          <a:noFill/>
        </p:spPr>
        <p:txBody>
          <a:bodyPr wrap="square" rtlCol="0">
            <a:spAutoFit/>
          </a:bodyPr>
          <a:lstStyle/>
          <a:p>
            <a:r>
              <a:rPr lang="es-CO" sz="3000" b="1">
                <a:latin typeface="Arial" panose="020B0604020202020204" pitchFamily="34" charset="0"/>
                <a:cs typeface="Arial" panose="020B0604020202020204" pitchFamily="34" charset="0"/>
              </a:rPr>
              <a:t>Pruebas</a:t>
            </a:r>
            <a:r>
              <a:rPr lang="es-CO" sz="3000" b="1">
                <a:solidFill>
                  <a:srgbClr val="FFC000"/>
                </a:solidFill>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831D44A0-3212-55BE-D2A8-19CB94473386}"/>
              </a:ext>
            </a:extLst>
          </p:cNvPr>
          <p:cNvSpPr txBox="1"/>
          <p:nvPr/>
        </p:nvSpPr>
        <p:spPr>
          <a:xfrm>
            <a:off x="5215317" y="438149"/>
            <a:ext cx="3319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crearUsuarioDesplegado.html</a:t>
            </a:r>
            <a:endParaRPr lang="en-US"/>
          </a:p>
        </p:txBody>
      </p:sp>
      <p:pic>
        <p:nvPicPr>
          <p:cNvPr id="6" name="Picture 5" descr="A graph with blue lines&#10;&#10;Description automatically generated">
            <a:extLst>
              <a:ext uri="{FF2B5EF4-FFF2-40B4-BE49-F238E27FC236}">
                <a16:creationId xmlns:a16="http://schemas.microsoft.com/office/drawing/2014/main" id="{E5EF9076-CFC1-4CB1-5E56-7E459B58C031}"/>
              </a:ext>
            </a:extLst>
          </p:cNvPr>
          <p:cNvPicPr>
            <a:picLocks noChangeAspect="1"/>
          </p:cNvPicPr>
          <p:nvPr/>
        </p:nvPicPr>
        <p:blipFill>
          <a:blip r:embed="rId4"/>
          <a:stretch>
            <a:fillRect/>
          </a:stretch>
        </p:blipFill>
        <p:spPr>
          <a:xfrm>
            <a:off x="360309" y="1718888"/>
            <a:ext cx="6503490" cy="3068015"/>
          </a:xfrm>
          <a:prstGeom prst="rect">
            <a:avLst/>
          </a:prstGeom>
        </p:spPr>
      </p:pic>
      <p:sp>
        <p:nvSpPr>
          <p:cNvPr id="9" name="CuadroTexto 11">
            <a:extLst>
              <a:ext uri="{FF2B5EF4-FFF2-40B4-BE49-F238E27FC236}">
                <a16:creationId xmlns:a16="http://schemas.microsoft.com/office/drawing/2014/main" id="{639575A3-597E-573A-6ABF-C9447DFE72A7}"/>
              </a:ext>
            </a:extLst>
          </p:cNvPr>
          <p:cNvSpPr txBox="1"/>
          <p:nvPr/>
        </p:nvSpPr>
        <p:spPr>
          <a:xfrm>
            <a:off x="3539886" y="1026496"/>
            <a:ext cx="5932289" cy="553998"/>
          </a:xfrm>
          <a:prstGeom prst="rect">
            <a:avLst/>
          </a:prstGeom>
          <a:noFill/>
        </p:spPr>
        <p:txBody>
          <a:bodyPr wrap="square" lIns="91440" tIns="45720" rIns="91440" bIns="45720" rtlCol="0" anchor="t">
            <a:spAutoFit/>
          </a:bodyPr>
          <a:lstStyle/>
          <a:p>
            <a:r>
              <a:rPr lang="es-CO" sz="3000" b="1">
                <a:latin typeface="Arial"/>
                <a:cs typeface="Arial"/>
              </a:rPr>
              <a:t>Sin balanceador desplegado</a:t>
            </a:r>
            <a:endParaRPr lang="en-US"/>
          </a:p>
        </p:txBody>
      </p:sp>
      <p:pic>
        <p:nvPicPr>
          <p:cNvPr id="2" name="Picture 1" descr="A graph of different colored bars&#10;&#10;Description automatically generated">
            <a:extLst>
              <a:ext uri="{FF2B5EF4-FFF2-40B4-BE49-F238E27FC236}">
                <a16:creationId xmlns:a16="http://schemas.microsoft.com/office/drawing/2014/main" id="{46565C42-E34D-EB7F-4DCF-6767A744BE4D}"/>
              </a:ext>
            </a:extLst>
          </p:cNvPr>
          <p:cNvPicPr>
            <a:picLocks noChangeAspect="1"/>
          </p:cNvPicPr>
          <p:nvPr/>
        </p:nvPicPr>
        <p:blipFill>
          <a:blip r:embed="rId5"/>
          <a:stretch>
            <a:fillRect/>
          </a:stretch>
        </p:blipFill>
        <p:spPr>
          <a:xfrm>
            <a:off x="6874193" y="3630295"/>
            <a:ext cx="4935855" cy="3060065"/>
          </a:xfrm>
          <a:prstGeom prst="rect">
            <a:avLst/>
          </a:prstGeom>
        </p:spPr>
      </p:pic>
    </p:spTree>
    <p:extLst>
      <p:ext uri="{BB962C8B-B14F-4D97-AF65-F5344CB8AC3E}">
        <p14:creationId xmlns:p14="http://schemas.microsoft.com/office/powerpoint/2010/main" val="393599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B9402-B616-B71A-126C-CB34B6F4C964}"/>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54DF7E05-A3FD-6FD6-D0F6-6F8CF6C9EC76}"/>
              </a:ext>
            </a:extLst>
          </p:cNvPr>
          <p:cNvSpPr txBox="1"/>
          <p:nvPr/>
        </p:nvSpPr>
        <p:spPr>
          <a:xfrm>
            <a:off x="3419052" y="2969869"/>
            <a:ext cx="4724370" cy="923330"/>
          </a:xfrm>
          <a:prstGeom prst="rect">
            <a:avLst/>
          </a:prstGeom>
          <a:noFill/>
        </p:spPr>
        <p:txBody>
          <a:bodyPr wrap="none" lIns="91440" tIns="45720" rIns="91440" bIns="45720" rtlCol="0" anchor="t">
            <a:spAutoFit/>
          </a:bodyPr>
          <a:lstStyle/>
          <a:p>
            <a:r>
              <a:rPr lang="es-CO" sz="5400" b="1">
                <a:latin typeface="Arial"/>
                <a:cs typeface="Arial"/>
              </a:rPr>
              <a:t>Conclusiones</a:t>
            </a:r>
            <a:endParaRPr lang="es-CO" sz="5400" b="1">
              <a:solidFill>
                <a:srgbClr val="FFC000"/>
              </a:solidFill>
              <a:latin typeface="Arial"/>
              <a:cs typeface="Arial"/>
            </a:endParaRPr>
          </a:p>
        </p:txBody>
      </p:sp>
      <p:pic>
        <p:nvPicPr>
          <p:cNvPr id="7" name="Picture 4" descr="Logo - UAO Portal">
            <a:extLst>
              <a:ext uri="{FF2B5EF4-FFF2-40B4-BE49-F238E27FC236}">
                <a16:creationId xmlns:a16="http://schemas.microsoft.com/office/drawing/2014/main" id="{50BCC983-531C-D4EC-FB0D-85A4D46836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27" b="20227"/>
          <a:stretch/>
        </p:blipFill>
        <p:spPr bwMode="auto">
          <a:xfrm>
            <a:off x="10131163" y="5655491"/>
            <a:ext cx="1772912" cy="84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39201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9</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David Forero Collazos</dc:creator>
  <cp:revision>1</cp:revision>
  <dcterms:created xsi:type="dcterms:W3CDTF">2024-11-05T16:27:57Z</dcterms:created>
  <dcterms:modified xsi:type="dcterms:W3CDTF">2024-11-06T01:33:31Z</dcterms:modified>
</cp:coreProperties>
</file>